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71" r:id="rId5"/>
    <p:sldId id="272" r:id="rId6"/>
    <p:sldId id="278" r:id="rId7"/>
    <p:sldId id="276" r:id="rId8"/>
    <p:sldId id="279" r:id="rId9"/>
    <p:sldId id="273" r:id="rId10"/>
    <p:sldId id="274" r:id="rId11"/>
    <p:sldId id="283" r:id="rId12"/>
    <p:sldId id="280" r:id="rId13"/>
    <p:sldId id="275" r:id="rId14"/>
    <p:sldId id="286" r:id="rId15"/>
    <p:sldId id="281" r:id="rId16"/>
    <p:sldId id="282" r:id="rId17"/>
    <p:sldId id="289" r:id="rId18"/>
    <p:sldId id="287" r:id="rId19"/>
    <p:sldId id="284" r:id="rId20"/>
    <p:sldId id="288" r:id="rId21"/>
    <p:sldId id="292" r:id="rId22"/>
    <p:sldId id="259" r:id="rId23"/>
    <p:sldId id="291" r:id="rId2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7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dingyue.ws.126.net/2020/0312/a05d065dj00q72lu60036d200u000lpg00gb00b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0"/>
            <a:ext cx="10287000" cy="8367743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928670"/>
            <a:ext cx="7772400" cy="1428760"/>
          </a:xfrm>
        </p:spPr>
        <p:txBody>
          <a:bodyPr>
            <a:normAutofit/>
          </a:bodyPr>
          <a:lstStyle/>
          <a:p>
            <a:r>
              <a:rPr lang="zh-CN" altLang="en-US" sz="6600" b="1" dirty="0" smtClean="0">
                <a:solidFill>
                  <a:srgbClr val="FF0000"/>
                </a:solidFill>
              </a:rPr>
              <a:t>风雨同行    致敬英雄</a:t>
            </a:r>
            <a:endParaRPr lang="zh-CN" altLang="en-US" sz="6600" b="1" dirty="0">
              <a:solidFill>
                <a:srgbClr val="FF00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86050" y="5643578"/>
            <a:ext cx="6858048" cy="2000264"/>
          </a:xfrm>
        </p:spPr>
        <p:txBody>
          <a:bodyPr/>
          <a:lstStyle/>
          <a:p>
            <a:r>
              <a:rPr lang="zh-CN" altLang="en-US" b="1" dirty="0" smtClean="0">
                <a:solidFill>
                  <a:schemeClr val="tx1"/>
                </a:solidFill>
              </a:rPr>
              <a:t>通许县阳光小学  王杰</a:t>
            </a:r>
            <a:endParaRPr lang="zh-CN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0568" y="0"/>
            <a:ext cx="10277475" cy="782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3554" name="Picture 2" descr="http://www.xinhuanet.com/politics/xxjxs/2020-02/12/1125562135_15814704186901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8000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9698" name="Picture 2" descr="http://www.xinhuanet.com/politics/xxjxs/2020-02/12/1125562135_15814704999221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42966"/>
            <a:ext cx="9144000" cy="842962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85918" y="0"/>
            <a:ext cx="7143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</a:rPr>
              <a:t>一定会胜利的</a:t>
            </a:r>
            <a:endParaRPr lang="zh-CN" altLang="en-US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214290"/>
            <a:ext cx="8786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</a:rPr>
              <a:t>84</a:t>
            </a:r>
            <a:r>
              <a:rPr lang="zh-CN" altLang="en-US" sz="3600" b="1" dirty="0" smtClean="0">
                <a:solidFill>
                  <a:srgbClr val="FF0000"/>
                </a:solidFill>
              </a:rPr>
              <a:t>岁钟南山挂帅抗“疫”：一个传承武汉英雄气息的不凡老人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pic>
        <p:nvPicPr>
          <p:cNvPr id="31748" name="Picture 4" descr="https://x0.ifengimg.com/res/2020/398405D332C65402E3CFEB142DFF7EAB8F9C799F_size53_w640_h77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9144000" cy="542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img.51wendang.com/pic/015e2b5f992fb0097582122302d85e993083c9f9/1-810-jpg_6-1080-0-0-10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80728" y="-3703638"/>
            <a:ext cx="6480720" cy="1056163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0"/>
            <a:ext cx="4355976" cy="6643710"/>
          </a:xfrm>
        </p:spPr>
        <p:txBody>
          <a:bodyPr>
            <a:noAutofit/>
          </a:bodyPr>
          <a:lstStyle/>
          <a:p>
            <a:r>
              <a:rPr lang="en-US" altLang="zh-CN" sz="3600" b="1" dirty="0" smtClean="0"/>
              <a:t>1</a:t>
            </a:r>
            <a:r>
              <a:rPr lang="zh-CN" altLang="en-US" sz="3600" b="1" dirty="0" smtClean="0"/>
              <a:t>月</a:t>
            </a:r>
            <a:r>
              <a:rPr lang="en-US" altLang="zh-CN" sz="3600" b="1" dirty="0" smtClean="0"/>
              <a:t>20</a:t>
            </a:r>
            <a:r>
              <a:rPr lang="zh-CN" altLang="en-US" sz="3600" b="1" dirty="0" smtClean="0"/>
              <a:t>日，星期一，又是高强度的一天</a:t>
            </a:r>
          </a:p>
          <a:p>
            <a:r>
              <a:rPr lang="zh-CN" altLang="en-US" sz="3600" b="1" dirty="0" smtClean="0"/>
              <a:t>才睡了四个来钟，早晨</a:t>
            </a:r>
            <a:r>
              <a:rPr lang="en-US" altLang="zh-CN" sz="3600" b="1" dirty="0" smtClean="0"/>
              <a:t>6</a:t>
            </a:r>
            <a:r>
              <a:rPr lang="zh-CN" altLang="en-US" sz="3600" b="1" dirty="0" smtClean="0"/>
              <a:t>点来</a:t>
            </a:r>
            <a:r>
              <a:rPr lang="zh-CN" altLang="en-US" sz="3600" b="1" dirty="0" smtClean="0"/>
              <a:t>钟，钟南山院士便起床看文件准备材料，匆匆吃完早餐，一天高强度的工作又马上开始了：全国电视电话会议、新闻发布会、媒体直播连线</a:t>
            </a:r>
            <a:r>
              <a:rPr lang="en-US" altLang="zh-CN" sz="3600" b="1" dirty="0" smtClean="0"/>
              <a:t>……</a:t>
            </a:r>
            <a:r>
              <a:rPr lang="zh-CN" altLang="en-US" sz="3600" b="1" dirty="0" smtClean="0"/>
              <a:t>又是忙到深夜。</a:t>
            </a:r>
            <a:endParaRPr lang="zh-CN" altLang="en-US" sz="3600" b="1" dirty="0"/>
          </a:p>
        </p:txBody>
      </p:sp>
      <p:pic>
        <p:nvPicPr>
          <p:cNvPr id="4" name="Picture 2" descr="https://pics1.baidu.com/feed/a044ad345982b2b751c560e668ace2e976099b45.jpeg?token=4f60fdd7003f5d8a91865ec2c61a0e56&amp;s=5104D51C8A5066D8422F54C70300A0B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500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71472" y="188641"/>
            <a:ext cx="74295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</a:rPr>
              <a:t>不止钟南山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，这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些抗疫战士的名字都该被铭记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36866" name="AutoShape 2" descr="http://img0.imgtn.bdimg.com/it/u=3916222483,659029857&amp;fm=1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868" name="AutoShape 4" descr="http://img0.imgtn.bdimg.com/it/u=3916222483,659029857&amp;fm=1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6870" name="Picture 6" descr="http://photo.81.cn/pla/attachement/jpg/site3/20200305/170bdf64f73976345742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9144000" cy="521497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876256" y="1628800"/>
            <a:ext cx="7920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/>
              <a:t>李兰娟院士</a:t>
            </a:r>
            <a:endParaRPr lang="zh-CN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3786182" cy="2786058"/>
          </a:xfrm>
        </p:spPr>
        <p:txBody>
          <a:bodyPr>
            <a:normAutofit fontScale="90000"/>
          </a:bodyPr>
          <a:lstStyle/>
          <a:p>
            <a:r>
              <a:rPr lang="zh-CN" altLang="en-US" b="1" dirty="0" smtClean="0"/>
              <a:t>他们一个是</a:t>
            </a:r>
            <a:r>
              <a:rPr lang="en-US" altLang="zh-CN" b="1" dirty="0" smtClean="0"/>
              <a:t>84</a:t>
            </a:r>
            <a:r>
              <a:rPr lang="zh-CN" altLang="en-US" b="1" dirty="0" smtClean="0"/>
              <a:t>岁的钟南山院士，另一个是</a:t>
            </a:r>
            <a:r>
              <a:rPr lang="en-US" altLang="zh-CN" b="1" dirty="0" smtClean="0"/>
              <a:t>73</a:t>
            </a:r>
            <a:r>
              <a:rPr lang="zh-CN" altLang="en-US" b="1" dirty="0" smtClean="0"/>
              <a:t>岁的李兰娟院士。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4348" y="1928802"/>
            <a:ext cx="8229600" cy="452596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37890" name="Picture 2" descr="https://dingyue.ws.126.net/7VuHvxm5K7tEsFUFPrRAA4YjaGzua5uiognKbOS15XgwR158524753457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0"/>
            <a:ext cx="4786346" cy="662490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2" y="2571744"/>
            <a:ext cx="407196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幸好有他们在，不仅有力的促进了</a:t>
            </a:r>
            <a:r>
              <a:rPr lang="en-US" altLang="zh-CN" sz="4000" b="1" dirty="0" smtClean="0"/>
              <a:t>"</a:t>
            </a:r>
            <a:r>
              <a:rPr lang="zh-CN" altLang="en-US" sz="4000" b="1" dirty="0" smtClean="0"/>
              <a:t>武汉封城</a:t>
            </a:r>
            <a:r>
              <a:rPr lang="en-US" altLang="zh-CN" sz="4000" b="1" dirty="0" smtClean="0"/>
              <a:t>"</a:t>
            </a:r>
            <a:r>
              <a:rPr lang="zh-CN" altLang="en-US" sz="4000" b="1" dirty="0" smtClean="0"/>
              <a:t>举措的实施，还及时引起国人对戴口罩和酒精消毒的重视。</a:t>
            </a:r>
            <a:endParaRPr lang="zh-CN" alt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0722" name="Picture 2" descr="http://images.china.cn/site1000/2020-03/28/a6261a08-5555-48da-bece-d3eb85843397_batchw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0" y="-285776"/>
            <a:ext cx="9525000" cy="763905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35782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</a:rPr>
              <a:t>李昂与妻子潘璐分别在一线工作，</a:t>
            </a:r>
            <a:endParaRPr lang="en-US" altLang="zh-CN" sz="3600" b="1" dirty="0" smtClean="0">
              <a:solidFill>
                <a:srgbClr val="FF0000"/>
              </a:solidFill>
            </a:endParaRPr>
          </a:p>
          <a:p>
            <a:r>
              <a:rPr lang="en-US" altLang="zh-CN" sz="3600" b="1" dirty="0" smtClean="0">
                <a:solidFill>
                  <a:srgbClr val="FF0000"/>
                </a:solidFill>
              </a:rPr>
              <a:t> </a:t>
            </a:r>
            <a:r>
              <a:rPr lang="zh-CN" altLang="en-US" sz="3600" b="1" dirty="0" smtClean="0">
                <a:solidFill>
                  <a:srgbClr val="FF0000"/>
                </a:solidFill>
              </a:rPr>
              <a:t>守卫百姓健康。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2770" name="Picture 2" descr="http://images.china.cn/site1000/2020-03/28/f2c094da-c65f-43bf-bfe5-8f58dd2269c7_batchw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23528"/>
            <a:ext cx="9525000" cy="63531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5072074"/>
            <a:ext cx="83582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工作中李昂的护目镜里满是水汽。</a:t>
            </a:r>
          </a:p>
          <a:p>
            <a:r>
              <a:rPr lang="zh-CN" altLang="en-US" sz="3200" b="1" dirty="0" smtClean="0"/>
              <a:t>坚守两地，</a:t>
            </a:r>
            <a:r>
              <a:rPr lang="en-US" altLang="zh-CN" sz="3200" b="1" dirty="0" smtClean="0"/>
              <a:t>90</a:t>
            </a:r>
            <a:r>
              <a:rPr lang="zh-CN" altLang="en-US" sz="3200" b="1" dirty="0" smtClean="0"/>
              <a:t>后战“疫”夫妻守护相望</a:t>
            </a:r>
            <a:endParaRPr lang="zh-CN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00042"/>
            <a:ext cx="1828784" cy="5626121"/>
          </a:xfrm>
        </p:spPr>
        <p:txBody>
          <a:bodyPr>
            <a:normAutofit/>
          </a:bodyPr>
          <a:lstStyle/>
          <a:p>
            <a:r>
              <a:rPr lang="en-US" altLang="zh-CN" sz="3600" b="1" dirty="0" smtClean="0"/>
              <a:t>29</a:t>
            </a:r>
            <a:r>
              <a:rPr lang="zh-CN" altLang="en-US" sz="3600" b="1" dirty="0" smtClean="0"/>
              <a:t>岁的女医生夏思思，永远离开了</a:t>
            </a:r>
            <a:r>
              <a:rPr lang="en-US" altLang="zh-CN" sz="3600" b="1" dirty="0" smtClean="0"/>
              <a:t>2</a:t>
            </a:r>
            <a:r>
              <a:rPr lang="zh-CN" altLang="en-US" sz="3600" b="1" dirty="0" smtClean="0"/>
              <a:t>岁的儿子。</a:t>
            </a:r>
            <a:endParaRPr lang="zh-CN" altLang="en-US" sz="3600" b="1" dirty="0"/>
          </a:p>
        </p:txBody>
      </p:sp>
      <p:pic>
        <p:nvPicPr>
          <p:cNvPr id="41986" name="Picture 2" descr="http://n.sinaimg.cn/spider2020227/62/w400h462/20200227/0e41-ipzreiw54847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0"/>
            <a:ext cx="685801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8914" name="Picture 2" descr="http://5b0988e595225.cdn.sohucs.com/images/20200213/a055ffcb70874a6a94f84a2850163a8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44000" cy="76771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142852"/>
            <a:ext cx="735811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</a:rPr>
              <a:t>为了抗疫，南宁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50</a:t>
            </a:r>
            <a:r>
              <a:rPr lang="zh-CN" altLang="en-US" sz="4400" b="1" dirty="0" smtClean="0">
                <a:solidFill>
                  <a:srgbClr val="FF0000"/>
                </a:solidFill>
              </a:rPr>
              <a:t>多名医护人员集体剪发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……</a:t>
            </a:r>
            <a:r>
              <a:rPr lang="en-US" altLang="zh-CN" sz="4400" b="1" dirty="0" smtClean="0"/>
              <a:t> 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</a:rPr>
              <a:t>英雄们辛苦了，向你们致敬</a:t>
            </a:r>
            <a:endParaRPr lang="zh-CN" alt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3796" name="AutoShape 4" descr="data:image/jpeg;base64,/9j/4AAQSkZJRgABAQEASABIAAD/2wBDAAgGBgcGBQgHBwcJCQgKDBQNDAsLDBkSEw8UHRofHh0aHBwgJC4nICIsIxwcKDcpLDAxNDQ0Hyc5PTgyPC4zNDL/2wBDAQkJCQwLDBgNDRgyIRwhMjIyMjIyMjIyMjIyMjIyMjIyMjIyMjIyMjIyMjIyMjIyMjIyMjIyMjIyMjIyMjIyMjL/wAARCAEsAh0DASIAAhEBAxEB/8QAHAAAAQUBAQEAAAAAAAAAAAAABQIDBAYHAQAI/8QATBAAAgEDAwIEAgcHAQUFBQkBAQIDAAQRBRIhBjETQVFhInEHFDKBkaGxFSNCUmLB0TMWJHKC4TRDkvDxY3N1orIXJSY2REVTVYOT/8QAGQEAAwEBAQAAAAAAAAAAAAAAAQIDAAQF/8QAJhEAAgICAgIDAQADAQEAAAAAAAECEQMhEjETQQQiUTIUM0JhI//aAAwDAQACEQMRAD8AqGiamt/p0CQsPGhGTFnBkby+7PNT2JZfBlIcH4cuMduXb+wrPLJnhYMhKsMYINWqx164RFjnVZh2IYc4+dSbpll0FtP06C0llkjMsaTqPgJyASfhx55xzRqzYSTDDq24A5B8+39qDQ39ldADxXicbiN4yASMZ+4dqnQ2LSOrWjowByuDjgLhB+Jya3IZRD+8xNjyFQuoLsWlnbTtciNnbALdjxRm2sGt9OiNw4eZuGz5jFCerOlNT1vSIjYGBUgYvskfBfjAxQ/oN0DrfVZWAzD4in+KI5/KrToOnteZuHIZAfsRsCw+Y8qmdI9P2GndPHT50WR2jBkZu5Y98H28qCT6VqWias11bb3hBwHQ53L6OPX3rca7MpWjRomhitESIDYp8xyKW99tkTa/cc1VZtdELRnBJkAyoGT+FJtNSkupmkMUqDsokUjgVSKQjLWbxnflj8qkwzlj8QzQC2We4JZAT5nHFFoYpxFlAD/zUeFi8iTNZZLPGwIPIAqI9oZAfskU9HLcRMBJke1M6iJPD+sQBt38Sr5ioywqyscjRAk087nypUZ4GMihrDVtMkD2EzGPJJiJyB8hRexvy4Ackg9ianG1juUzGwR/yNSnhroqpqXYMterhlY7+1aNvNl/xS9Y1aK+tY4LOQP4zbT7etRr+2EZZbiIHHmR3+VVyC6F3f3MVgcNYMA3sx5OPWpRhT5MWUY/8mg2yrDEsa/ZUYFSVkxQzTLpb+0Ei8OOHX3qW2UHNTlO2M0ibE256enkWG3ZyRwOKhWzdiaReymWVIAeB8TVSEkk0yUoXLQI1fQrTXbEE/u7kD4ZT3z6H2rKtX0a806d4pIyGX1Hce3qK26OMbAP0ofrOl2+p2/hzJtcfYkHcf8ASljOWN76Ga9IwGRiDtbOfen7OAsdxqxaz0+1tcMkq4YdmHZveoEFt4BCnsK64yTVoRqh+GLAFToovam4k+LtU6JAMVjLs4seOaO6Bp3jXPisPgT8zQ6GEysFUZ3HAq7abaC0tkjA57t7mknIrFXsIQpipSj0phMAU6DgVI0+zssUc0bJKiujDBVhkGhGn9NadpN9f39mphMlq6NGD8I88j0oqWx515xvsrwetu4/+U0+J/YlNfUx/UpY5dLlAdWDAAbW96BxodoGDgcDip8kYt7aMLgEAeXtUy3JWBSpG7zNdLjbIJ0B+QxyK5DeXen3zXVsYzlcMrjgij8xBlwwBz6ivC0iddvhrgj0oKLXQbQxH17cJgSaJbPjvtuGH9qf/wBvyeRom32Fxn+1QjaRkkGGPb/w0/8As63ECv8AV0IPemVsUePXqMPj0eb7pBXJOrra7QbtOnVM/ZJBpmPTbWbvABT8Om2QXw2iOT2YORTVI2hL9S2yoAlvMoH8PhjmhcZLIGIwTzUvUbWG2lRY8lWXPPzqIMYqUm26Y8V7EkedEbYq9jtEjoysWymM0PPeo728TNuMakn2pAhmaRJYFnkbwCjYDSoCf/Jp3dvRM88ZG705oAbeMjGCB8zXPDweJJR8pD/mstAkrDoAVywUdu4pjUXH1ZV/qHn7UIIk8rmcfN8/rSl8Xs80jj0bFO5WBRLBY8WC/f8ArTls4F9EScDcf0pmz4sV9ef1pq7jZosoTuXnikMWSVy8D+9V7USPrIH9P+aBS6hqUE/7mVtuOxGRUqG7uLpRJcFS/bIGKN6Co0dn4t5W9FP6VRum5lilvP8AeIIZHQBTK20EbsnH4VeZl8aF4843KRkVTpulblXbw9rLnjmikmqYuSLfQehvLkD4bi3kA/lnX+5FE4Lu6btCW/4GB/Q1QpOnrxOTbk+4pj9mXcXZJV+RIqMviQfTI8JI1i3ubsAExTAe6GiEN+/AY4+fFY7E2pWnMdzdJ8pDUyPXddh7arc/JiSPzrR+M49SBUkbCdQijjZ3kG1QC2OfPFPpeI4ODyPbFZJB1NrMymK4vY5Efg5hUnHzxmnk661dMbrWyf8A/wAyM/gRVXiml2bkat9cCjg0n6+R58VmX/2g3QP73S7c/wDBI4/uacT6QLc/62lyr7pcf5WpSx5fQHJmjnUW8jXBqRHPiAffWfJ1vpEgzJBqEZ9tjD+1Soeo9Bn76jcwj0lts/oag8ecV5Gi8ftgD/vhilDW0Hds1Rv2jpEvMfUFsvp4qMn9qUiJIN0Wt6a6+ouB/et4836DzP8ADMLUBQHYZGfyo1bmxmIxIUc8c0JjjYxhQPsil+E48q7m9np41GtlhSzZAWjlRwBk81bNHhiitUkWQEld27NZwk3hjbudfkatWlSMLS1VuNzAfnSS2dEIqO0W6/1SKNY4PrqQzAbsMMkj5U1b65qUrusey7gXAZockjPtVE6h1W2j6okivojJbDC5Xh09wav3SeoaTFc77KNY0nwUlj+yzD1Hkatj+qOXJK3QQ0rX0VxuPHmO2Ks4uFugskJ3Z7470zedPabqpW4KGCZuS0XG751Ms7O20iAxwZJPdnOTVrTEti4lJYPLarvxgSAAHFTYYkkjck5I8yORUJ71Rxu4XkVEGriOQnft3dsnvW430BzoLomA+BtYDBI86RayyRzhS32hURNXDcsiEEYJU05HcQmUSBucYxnNNxoXkglNIWR8csoyKTDMJMZxlhkU3G8cpYpJ8X5GoaF0LqQQyNkD2pasblRIe0hSYyGL4m7kMcVNFpJEA0JB4+yagS3gLRjuG70VgmRlUjJqc4jKQB6sumj6cmu1U+JbsrEY8s4NU3pnVLeSadBEkckh8RyP4zWmaxYx6npdxaZCtLGVDY7E+vrWB6DJNF1e9q327cMsq+W4HFI68bTBb8iZp8V4dKvUuEz4TnDDyq5wPFdwLLGQVYZBqmCNZodjjIxiiGkXf1EGDewVuxPka4JQ/Dqmm0WJ8QKXPAUE0PtXaUmZu7nI+Vd1C6L2iQHhnOCf6abhfAAHahHT2GEX2E0biuSBXUg/iKjrJ710yEjGaftUwcGnYKv9OjuYzFMu4H7LDy+VUvVNHksXwRujP2WH961GONZV2nkGq31JazIkcQUmF35fHA9qSLcH/wCDfWejPxmNh6VOgbfjFSL7TzBkgZX1pvT7ZnnC+pwBXUppqyXBp0WHRbRd5lI4XsPU1Zo+O9QLWJYoUROyj8amqcedQu2X40iQDSi1M76S0nPeg2LxHt2TTw/7Jdf+4f8AQ1EQ5NSicWN2fS3f/wCk0+L+0SyfyYqmWKsyttx5nNTIxnBxgedBhqpwoSIBfQmvTX8k1tJEcR5GAy9xXaqbORrRoGg6TbSTLcXG2c/wqOVHz9asd1pNldR7ZIkVh2aJdpH4Vkul6vL0xrFtYXV8rWkuNpJxtYj9K1qC5WSJSxOMdgDz99dDgl0TUmUbU9OfS70wyPuXG5Gx3HvTMhBt8bh8XOc0d6v8COwSdlPiLIAvPcGq9p3g6gmZAyKnqe9SaSY6ZIiKrINyqrGuEAkEtgcnIHlTPU0a2Qt3hKxLncctncO+BQ/pfVGm06+aUE2huM2xbuox8WPbdQt3QzWrFawR9YiGe0Yz+JqACMU9fTrcXG9c7cY5phcH1qEttjx/BWaSeaUFye1L8BzjCHnypS8cbl0R8YNIZtoJqWbOcHJif7xUO6Vo433Iw4PdTWoHjddDFpI0sZlLEknsTwBnAp8OCQM1EtiscQXIAK1Ito3ubhQqkZYKrUG6IOVFitDi0TjPnUWO3nhS6aabeHOUGewp20ctaOsJ3SRqAqZwSf8AyK9dSyrCMwkKy5c7vsn0/WhHaNXsH9iTikfLilFsg+1JIPkKahrPByPOulyRk/hTeeaUeawB5QvuKdQAjuPvFMKcinFbFYzHzbxOOUQ/8tIOnWj8Nbp9wpxW5HPen15o2xaBV5olmlrJLHFtdVOCDUKXpe0aOPbIysVBORVgusfVZcnjbUNy7NEf4dopuToFICSdGbz8FyPvFQ36OvFP7t42/wCarurZBxXQffmtzNxRQJel9SX/APTKw9jUOXRryI/vLKQY9Aa04EmvH5CjyA4RZkr2pRiGikX5j/0ppoPi7P8AhWumKOUYaNWz6rUd9Ls2bLWsef8AhrcgeOJlkbSRZYwMyMQcgVMguLWU7WbYfMOMUWt5okRUK4wMDinHtLG5xvjRs9yBg1OzpXQMn0wTIGiIIPoc0U0pCgsI27h/0NMy9PbP3lhdyQN/KTxT+nF1nsxKwZ1DFm8sjNEpFlN6pn8XqC6bzD/hU/o7UZbfVVhWQ+HIMMueMjkH5irdpVjo/WKvo99Yrb30CFo7yIhWbz+L170a6N6EtendalXV7eG6Zjm2nOeB5jHarpWjllalZZotZe5top7IGRBnnsDjvS7zU7ubDLH8PtRoWelQ4WGJI154QYHPmK8NOtVWR1Usvfk8U6iGyqR3mpXE8q/UpgMgIwHBzRJdBM4R764aI7eEXmi8N0UjEZA2A9sdqi6teBFUqQM9qdOhJJMFfsG7t9xt51mHYfFgiptrpV9bnfKjbvQGkWV6hn+Nvck0QGskz7FUBT2NNbBxQzNq8NgP38gjbHK+dL0zqXT9RultzuDtwrN50nUrG21lR46jeBw+ORQKbpeTT3Fzbx+Js+JWjJz8sVCcmjpxxi1ststjPDPncDF3ye+Km2kBKbhKxHkDQLQ+oJbq22zsSFOBuHJo3b38UvAYEjyo8rQnGnokpFK7Fd48M9wDg1WH6Q6V0rVDdJM9rc3Bwd0u4Ox8+atIYbuBzVC6z0+5ila4hkRo5H8RQ7Y8Nh6fdUpDxVhyWE2UiRM6uWGQVPcetR7iN5IztO1vUVWNL6l/bOpSuvEUShFz3POSfxqy/WPg7VCUUVjJtEixaWQqs0rOyrtUsecUTUsnyquTNJboJYzyvJopa3c15ELi32zbceLCOGHuPWoyjWy0JKgsJCBXY5iz+1c8IyQhwCMjOCMGkxR7XwaSwtoLW7cDGKkyQx3MTRSqGRhgioMBxU6JuOaeLXs5Jpp6M36n0vXNAmWWxxe6bIdpWQZMefU+gqJo2oW0Woi1mkAnKjBxgE1c+p7t7qSLSrc5aQhpSPJfSs76m6Rv9NmOrWZea3BzIn8UXv8AKnaj0h4ydWzQ4jjzqRketU3TurLW1Npbag+wXCgxyN2U+QJq4BSygoQQeQQeDUqaOjkmK34FI3b2pMjMK9HxQDSJUfFSXP8A933vtbSf/SajJxUpdv1S73/Z8B8/LBquL+0c+VfU+dlb4RUm2KPOqueCae13T7VbS4uLN/CiWAsEyTjA9TVI0DqyXSbtHuYY7uJRjbIM49664RcZWzjltGlta6fdxP8AWfBWaNAULpnOPOr1pgY6bFIk7AlASpPA4/Ks50XUdO1mMyxTqJ2b/RHw4+6tBsdNzHHGs4gfALEjLH+1dsmntEIJrTDbaBpt74VxLbiRwMqzE8/dQzUdFt5m8SFEgdDgADANF4Q0Cbo33IpwQ8naol08csyyMe3OM8VJxt2PyoreqdLpqUI8a7LrGCPBxgHPv3rNNIvbctcWlhM31SFyFjbuvl39DjIrW+pJxadPXkqkIViZtw4x8JNYFpUv7K6buL/tLM2I8/gKnNUhol1EoL7AykjuAe1OK+OayVbqfxTL4z+ITktuOSaMWPVF/auomk8ePzWTv+NTeJ+h1OjUrK2W+RPCdi7fw4HBq+6Ro2npJEFtJDNb43NLnbK+M57/ANqpvRNu1zp9vqccX+q27aSMgA9j6VqEFqzeIiHExxIWH8WR29qvHAoxsXzybaWiabeyvYMSQRuCCCrqMg/2rOOtemzpVmbmyLGFnCMh5K59PatFVWhXc6qG8zmqv1deo2nxxbzuklDAA+Sg5/WhOCoMc846TMqs7KeTujoFGAME04jvbzeDLCwhQlizAgMaP/W5I8hSMeeRTbTmTIKpz/SK5p470gX+gKxkaOVX5ClwM/f/ANKmPLPeNbwI0YQs+4ryOBwDU0EL/CP1pKmOPAWFB64FPii4R4s03yaaBwick8EAV3DY5NEVlCAqqKM0PdiZmHq3l50riMpDP8WK6ZEHBYfjR5eh+p7u2S5tLOIRkE7ZZArN8hVLl1JrS5kguIjFLGxV1YcqfMUODDyC6TRbyokTcPLdTolXPcfjQr600RBlVVMg3DcByPWvJco8hYjAx3AzW4sCkHY5A+NuKejcg96AiaEQ/u5QWY+QIIp1btxIqo7j1B5HFCmFsLX74sLg+YQmkFgbaA+ZVf0oVcai8ltcRlQwMZAI4NSYbpZLeEFSpUAZPnRp0Kgup714cGm0f4TzS0IPmKVII5uGRilb+MU2fYiknv3o1ow8CSBXdxyeabiYF8Zpxlycg4oDGWxpdW7YGWAPnzUqO5G8b0ZW9RRe2sC8m7OMeVLn05ySSgb5CmKkOK8dVOxy2fImlWO6a9RDwTE2fbNNTQeAf9Mj7qe0lGuNRk2HtFgYGaDoMSPpXVaaV1HcJLBE1vv8MSKoDKOB38xWmiVb2GC7huZDgboyMFW/xWV6x0fOhM9tkt3IPrXemeqb3p25+qXsbPas2Cjfwn1H+KtjmlojNOzdbV4tR09cApLGMMPQ01E89spAYnBwVPnVWk6rs7SaAWTs8smMxxjJI+6rBbtqNzI4Nt4aZAV5Twc+1V5WKkeuruOOJyp7+R8qqer6yrKEBO+NhgetWN+l74PI17qC+GxztiT+5qK3R2jSBZpFnZxkMTN9qsg6BNrdPy2DjHai9hIJZARjIo7puh6Q1tIrWgUAYB3HNC4tNbT9QlUA+F/AxHei2CgpESPizxU63nBjcnuvFDywWLPlSLOR5JDGpwCeaRj9HbnSDNJJe2ORN3ePsHHt71EhuCl3C4BUlsMG4q1QII148qH6zZJMBMqjxRyD6n3pbCiXFdryW7eQFdu4LPUbV4bq1SeLzEi5qtwXrCRYpFKSY5Vv7UatL8MMOAQeDSvYdoreodF6Zp8Ml7oUcltOg3GBWJRl8wAe3FM6fdx3MSOr5XvR++0G9mhnk0bV5LeVxnw5hvTPoPMZrJrLVdQ6e6juNM1WDw5GkLEDsCf5fY1NoybRpTMCMcHIqHaTyaZfJNAMKW5QH7Q9KahvlmACnv51JcB1XHBByvtSySaKRZereVLqBZU5DDt6GvPDkkgYNVXRtYMFx4cmRGxw39J9auKlWUEEHI4965WqY90MJ8J5pye7S0t3nc4VBmlPH5iq/qsrXt9Fp6H4eGlx+lBdgf2F6LDJcSyajccyTnjPkKsaorAggEEYOahW6KihVGFA4FS1bHanYJLVIzb6ROimksjeadEWjjJeSJe6jHl7VVeivpAm0eRLDVnaSxOAkndov+lbqxDAg1k30gfR0bhpNX0OICX7U1sBgN5ll9/amjVUxVaNIheG7gSaF1kjkGVZTkGkmAoQQOKxzojqnUNAnWzZJLizZsSRn/uz6j0+VbVa3MF9brNbuHjI8vL50JRorGbaGx3xUu3KCK5MgyghbcPUY5pt4iORTkMngw3Uh/ghdvwBo4v7QuV3FmMfSm2nad0dZtptt4T6g4G7PIQDJGPwFYge+SK0z6Teo4tbs9MCkh4y5kQjlT8OPnxWaSgYGDXoumzh9BTpqUJ1JpuS2z6ym7BxkZFfSaajBegJbzRBh2EwwR99fNXTEL3HUthFH9sy5HPoDWzjTb1uxUfN6rCEmtEskox7Zbt1xCw8SWKZGIDeGRuH+acWLcD4EgkHnGxwwqtQ2N/CoKvE2Odozn7jRi3uZJ0H1ldxUY8VOWX500oNCRnF9MrP0kX81v041r8QnuXECD1B7/lWSdSMkH1XTYiNlvGN2PM1tHV2kXV9p8MlpHHeSRyqyZbByeMn5VH0b6ItJutSkvtdvzeS7tzWsJ2xgDyLdz91ScW5Fosw3TdJ1HV7n6vp1lPdTeaQoWI+fpWp9F/Q01zc+P1NcJFbgf8AZYJv3hP9RHA+7P3VpOtWsml6Klr0vBb2EIk58GMDd7E9/vojpcf1G2D3UMSXMgDSCNi2D7cCskDlujnT/QnTfT3iDTjcrG4+NJZ2dfzqzLHEke5BsRRhTmg63EjSLK0f7jPY+VL1i+a002adjs2ITknimpmMr6z+kyXSeornT/q5nWF8fEftD55qjaz19q1/eGa38OCDAVI9gbavzNVTU7uS/wBZuZ925pZmOe+cmpMtvsKgt8JpZvQUg3/tTrAjR3ljIcZH7oVDuur9ajUFJ4//APktRYWZ8RkghOAKj30f7r5n0qSYQ1Z9Ta3cIZXuI9nYDwl5NOTdS6tGARMnP/sxTen24+pp/iuXljKyq0cbuo7kKSBRRjydSaw7AeOmf/dCtL6Z6env7e21C7u/BMgEiFY8gkcjPzqr9DdIJrU0l5egjT7dlEmO7sfIfqa0aK9SHbFsWO3A2KE7IOwNdGDCp9nP8jNLGvqWy46le3tsOY9oXaZFyCWx6VnPVNjb3yy6tFArXSoPrGUH72Meo9R5GrHet4mmPs2syr2IyCR5e9ULUuqJ9VkGi6Vbt4s0YR9i45Pck+lO4KE0kGE3kx2wXedLfXOn11zTJlESMyTW0rHcmD9pD5j28qqhkvYRmJnwMElG3D8q22GC20XptbKRkKRx5mI7njnHt3rD7qLdPLJbNG8G8kBH5VSeMg1DNFKWimNugzC8/jB5GVk7gYxzU0XU0rLEMKvmB/mo6D4R2xinI2CyqSQMepxXOXIl/d3HhY8QLubBJ9PSupeSpdwHJ8Lftx61y4iSZcMM802Vxc2i/wDthms+gF1icbByakLg8g1Ci4A+VSYzx2qXQSQpOO1JIB9q4HOO9Sbe0urxilvA8zf0rmqJWgEYZDCn1cEUTHS2teGXbTpQAPUZP3ZoTJH4MjRyB0deCrjBFK4sNkCytiAWKnae1TEt8samQQhYgO9LjQbjU2zsiiG9hGycoDnvkUiy0e3tZGmhQq54ODxRcIu2uB0ReSMn3pLsaktnnt0aIZAoRqGj6fLGHuoUIDd8c5qrX3Xl1DqkttJGYY4224AycetKk1xNRiKtcCRGHKk4zV4QbOeeWJoul2UNnbkRRRwOuAGVBk/fReLUpAAs+HUnAqm9JdSKLdLK9PY7EduzD0z7Va7uzVIvEjcGPvj09xXQSX6FEu1eLYxO0jsaiXT28dvIFkAbGe/NDlu45IyInDbR3FVLqXU7y3mSSFHaMnDAUUxmXvTrwGxZ88Me5p5dWijYrJhhgHmqdomqGbQQ2CCHI2nuKiXGuRTsYiNpUYznzp6J3RcrnULaRmAQLnsKc06a3LHauPvqm299vAAYH0yanW97KHxjv2oNG5bL9HNHgeRrlxHvQEE8HOaqmk9QLLcPazkLKhypP8S/5FHYb5VaVHzhT3FTaKp0Rr2zjucMy5YHuO4oV4lxZyAYLx/zA8irKrJKWgccsMq3n7VEGnxsh8WRic+QxSUNYvTtRLgA559arvX3TsWsrDeCcQ3MK4DbAdwznnz4o0LJEfEMw3Z4BGKHdcXb6Z0s10ysskTqBtOe55FK79BTXsrNnNHbwBvFDKo+0OxolBeLMo2NkEVno1F7stdNIu3P+mMDg+1FenNRaSZ4ywKqcZq2TCowUvZx487llcPRcpGKEyom5scgeYqzdN65HcJ9UeXLr9jPf5H3qso29B7+VMi1P1tJY38JlOQw8q4px9noR2aHqF/JYwGYlTGo5HnmhWkRMQ91JzLM24mh818+rSQW78JGMyf1GjsJ2qBxgcCoXRSMSejc04H5qIHA86c8SjYXEkF8Glx8sKhiTJqVG3pWsnONIrfUnR8c6Pe6bGqT/akjXgP7j3/WqRpXUN1od8dobwwdskTef+DW0R8jJNVLq7ouPWFa8sQsV6BlhjAl/wCtUSslGdaYX0rVrTWLRZ7WTcp4ZT3U+hqay5tLwLjJgcDPyNYbaalqPTeqb4t0cqHbJG3Ab2I/vWvdNdQWnUdjO0LBJvCYSRE8rkfmKaCqSDk6dHzxq3T9+zZuTCy+QQHiqjqOj3NmDIUzF6jnFfRt30bPMnwTxNjtvGOKhf7BE28hnkib4TiNFyD+NdtM4dmFdGmc9VWbW4BkXcwz8jWnalr1xo8CS31x4au21cLnPrVe1DpuTo/Ujq0MPhIIn/dyHO1zgA8eVVnXOoLnVY4Vupk+A5XanHNPHI4rQJY4yds0/TOo7C5DG71aVAQCmwcH15o7ZSWpvY7mK+nnhA7CTP6c5r5/jnntSCpBQ/8AhNGLLVN3wF/DyOVZsA/I0fK32DxxXSPoIX2lNcBJJhEGyA38X3ikQafKJxPDIGhIwHVuT8xWE3EF28fiWl5MhH8PillP3+VJ0+96mS5CQ300JB+0XwB9/nRTGSo+ioZZUj8OLLsDlifWpqDxcNPHtf58Gsx6a6vvdPHhapI96vfxVUAjjt7j3ovP13I5/cWgx5b2yfyrckamaE/g+A+/ATGCScYrPPpA60s9P6buLcP4lxNGYkxyM9iaFX3VOq3kfhyTiKPzVPh/H1qj9U6emoxpPJqKo0S4WNzlT8sedFOw0U7TIzLfqT3XLGjVyI9ilhyDxUPQLckzSnsuFBo/a2cUwufFQN4ceVyOxqE3sZAuKIRpu2/vD3NOmMMQCAePMVMFmxhilZUXxAThc1fuiOgGvZ49U1WPZaJgxwvw0p8iR5LQirMyT0N0B9atYL/VIyISd8cBHLDyLf4rWYLaC3hSCG2jRBwFVAB99cRhHjauAoxj0qHea2tq2wLvkABKR4yFPmfbg/hVUqFtExrKA27xW0MaZOWVVCgmqffaI8FxIZD4cZzjKMR+Iq2WeqwT2rSxk98c0qO4mnJJGF7AAVSMpQehJxUuyiXGjW09tCby8bwYuQkbFQT6k1Ce5sLFHjsJbYOvxlkCtuH9R7mtC1MwS2skFwkbo67GjIznNfJGoTvpXUN/FYzyRJHO6KVPkCQKLn7NGNKkaV1drzS6VJZpjx5OG8JSdq+efMVmypmePkMN4+fekQzzXC+IXLSZ5IPNTIbmWa4ijk2vlx8RUbh9/eoSbfZRUiwAnPvUS/S4cx/VmQOM8OOCMYqSpJOMcGukc9qkUI1vG0VsiM+4gd68oJ1C0A/nzT5wBzXbJQ+sWynyDGh6AWZMYGfKjNroeo3MRkSEBQu742C5HtnvUTTLMXt+kQZRj4viPHFFtU159IS2VkMhmmWBcDIBJ/TANGGPl2Zug70hYaL4Jlvmjku1XxCkn2Y0zgZHmTV8tJ7V4h9UCeF5GNQAPwrP43juo0WeWFYgfsRD4mPvxRe2vYdN2Qw7hlsBWbhQfUCuhY0kTsuIIAz+dD73S9Ov5RJdWUcrgYDFefyqLFqLhiMAuOdgPepcM63ieJCCy9iM4ZT6Gg0NZlgGU4GBTZfZk1JiXMWRzUe7QqPhzkc1wVZ3oD6t1Zp+kTCCYu0wALKgzjNQv2/aa1AY7KcLORwjnaT8qpvWMD/td7go4DAAnHGQPWgEW9XVlJBHbFPGC7OeeR3ReIOjbSeXxNVubrxyfiTIH3ZIq4QfR105qmlKmnvLa3Cg/GH3En3FZ2uu3v1RIjMSFHGac0nrHVdNvo5hISFYbwRww9KqmTtey62X0eXemXLP+0nniUfZ2Y/HmrXoscltbm1nm8SMfZBHaiaXyXsAnjXHwgn7xQ+5aNl8WJgrDyHnRsdIjaiqWQeSLG2RwDjyoFqzq0BwQc8gVA6n6kSCye33OJ25UrzjHrQSHXo7u2VUO9gMNnyoxlsz6CEOoC1s54i6licihLSYfIOcnvUO9uCoOw5YGk290JQPXsRVOREMWkzNKFDYz5+lFbPVpLa5a2uV3YG5SPMeoqvW8/gzrIOcHkHzojc5wChG9Pjgf1TuV+6lbMg3feGbxriCQASoChz54onYanPNb3EbuhlJXaV8/KqXd3WI0RuEYZTnipeh6hsum3hiQpAya16Kppmh6fqUrXGyYBvD+y2ecUauyGVXU8N3+dVG3uUhkBJIL47+lWOCaK5hMXiKcjgg9qneylHoz8VTHig1KxksryFJrdxgo4zVf0zUxLcNBIfjBwGo0kpiy2c+tByfoFGOdV9CX+ka06abFLPZOu+OQDOwc5BPqKV0hYPFBvcEZNbhI0V5p5jwP3iHB9DWaWsaafO+nTlUuIjyhPJB7Ee1B5G1TEjhjGVhGIhVGaVJIFUkmkA+YqNJJ4ku0HtyaR7OhHor+SyuhPuwB2U9iKv+nzw39olxA2VYcj0PoaoM0QliK9jjg0vp3Wn0jURHKT9XkOHX096hOHsrGVGjbCDSJGIOMVMjCSxK8ZyrDIPqKS8Ge3eoexuSZHiI3VMi71FRMPg1JjODimBPZPiOO9PghuKhRseKlo1WhKjjkqKx1f0bB1BbNPbhYtQVfgc8b/Zv81TPo2t59N6o1e0nRo7qKxbcjjzzwfetdBqPcWVt4lxfCFPrP1ZovFxztxnH410RVuxHJ1RQx1HfKMOtuT6qpH96G3WuazJJuivlhX+VIR/emVwQPelGPOR51fkyBHmVtSRlvTHM7Lh5PDCl/mB51nvUnQ0lkGvNKUyR93tsZ+9a0uKEqc45qQYgRhhSsx88yXyGMK0ALLwfLFQGnLseAB6VsfVP0fW2rbrqyK213nLnHwuPU+9UvrToJOk7C0u49TW8W4YphY9uCBn1pkwlSinkj/03YD2JqVHqVzH9mZxj+qoScKCPOlDtVEEKx67ep/3xz5ZFS4+o9RjOWQMDwSCaA17xOeB2ocUGw/NrMl2hVneAAZJQ7t341HS60J4mFymqTTEcN4q7R6cEGh8Z3RyH0VqiL3HvRAW/SVSLTwUQ4kJb39v0onpxlknlhhjLTSkJGp7E+/tRDSumNTudLtTBp106mIEFYj6euKsGj9K6rpN/FeXlp4MQ773G4AjGQPvqPbD6CPS/TMUV6JNWjivZoiDHDG2IlHmT/N8q0E3fgPkxNuPI8hVUtphHexupwG4bHrVmiuMqBJl4vI+ldEUSk2dOqFzgrtzx3qt6tZ3iaymsWTGTKLFJFuxkfjjtx+dG7y1JQyxjKnnNJtZVK+AQWaTjFFpCNWK0x8wCFLdt4JZoww+HPOM9qPRpMkBeYJCnHCkk/j/0pmztorK3Eca4I/X3rlxJ3ZmO1eeT2rUViqWwfqUy2292BZiCV+fnXyVqUhfU7t/NpnPf+o19DdddQLpmkXl2W7I0cQ9XPAr53to/rF5ErZO5sn39aE+jRCtsohtI43jVhjPbDD76k2mxryLaXyGzh1BI++utbkH92+P6ZP7Gn9Pt3N4uUZTgnPcH76gxgirV3OfOuMpUkGkFgCOaUaxRp3Szu1lD/LGf1qPuOe9P6Pk6tK38qAfnWCW+zkeO9j8IgMW2kkZHNO6xHdalqNh9WVxDaOZXKjdkj4eR/emtOTxLxT/LlqtC27R2ioP3ZPxM38ROaphsWQzpcN7Cm2GD7RyCF5z271Oms7iGAtLIiMTkkck/Oon1l4l2rcyenDkUuGe6kBVHYg+vJNXslZLXUpGCkFGZQBuU8/fxUoXRuCZRDcRO32zE/DH1qAdPdJMysIj3O7ivSeDHtWMmTjku23n2FbQUxhRnmkNHvOSKfCAD0parXn0ejZX9T0aO4RhsznyxmqvedFWjAvGhRsfw8VpJQMceVckt1ZSCorbBSZitz0zdxPiOViPepmlaFOJA80Ub4PGQa0ifTV3525HvSVsdo+EYFK2zLHEiaOdQspJXe4WRJQB4eMBcelPTR3ExYtKwBOdq8CiUFhnk4AxyfSuHwdzRpPExXyDgmlakN9SmanoYn3NglvU1U7zQpIZN0RdCOQVrWJoGKklTz7UHu7JGz2xWjJoEopmWPNLA/hzgjH8XrS45tr74yD64q46loiTKSF/KqHc6RfQalJHBxGvO48KM1eMuRyzhQbtrxZTschX9+xqeLoiIxS5Ur9nPP3ZoTaWltGmbuQzv/Kowv/WpCas6XBRD+6Q4Cjy4qvAQlyu0lt4LryOVI5B+VM2gu0kzHFM2OchDRGz6sls8KsaMF7ZNXLpzrOLUboWl1aiB2GUkONrH0x5UrTQ0exjSLyaeJEuraRWAwSyYojPC9sVljJwORVge3glydvPkRQiaFtKYDeZrKVsMjDlM+YqbOhKiLYWSm9W6gdysrZKn+A9zirBb3P1iCRXxuXP31GFtHp0bzQDen2thP6U3YhbyM3NuwAccoe6mgGgxps+bUA/wkjNAOuumP27o8V7Zt4eo26lomXguv8pqc6TpCsEalWkUjf5L70D+krV73S+jYvqM3hEuIXf+LaR5e9BK2BvRWtD6h+uacVmOLqH4HB7n3opbSHbk/aJ71mHTk5GpsWbl0OcnOT371e7a738A4x71mhYyD6vnvTcsEbSLIe49KbikGBTrP8OB3bile1RWLLX0xrSQ7bGeXKMcRMx7H0q6RoJON2DXzzfdOXL65bzWUzxxSODId5Gz3HNbX0/qH1h4IJZGM8QA3MeXGO596lwXLYZNtWgxNbY5HPyplQVPNTZopUk3RvlfNSKaba4zswfOmyYktoSE/wBEqcCpCOeKYHHlSlbyqSfo0tkxWzXZz/ulx/7pv0NMK1OyAta3AHcxN+hq+KW6ISVGTRjKjHapak7ewrkNqQBuIB8zUtIB866VGyAyvp5etTrez+Ayz8RgcA9yacgtIgwMmTzwg86k3MdxIuSm1R2HpTODMBrldttI/JwpJoJ1T0snVHStvDFM0d1A5eJj9kkjsR91J6yvDaPBZmR/DddziM4Lc8c+lDNBurlLq3EU0xPjbZFkfcrIfbyqixrjdguV9GO3enXWnXUlrdwvFNGcMjDBporW+9X9HQdT2YaMiK/iH7qUj7QH8Le36ViN7pd5plxJDdwNE8bbGDDjPzoRlY9g1hgd6QCcYxVmt+kNSvbH60ojTP2UkbBIoHeWF3p8pju7eSJx5OuKfi/Zk0yy/R501D1Z1HHpVxPJBDJG7vJGAWwuDxmvoHp76NelOnphNZ6cJJwOJbtvEYH1APGfkKxv6Freebq13tZfDlitXYFl3DuowR6fKtJ0a66u0nqnUY9bUNpdxIZLaTxNyRknG0HuMjyPahVgbRoE98YsmDBZcEBvOuy3VjewHxYlDMPNckUKkcbtzI5+Q/vXbfUFjbYIdnu3NbiDkVnU9NuLKXxocy2wOT6qKK6fOk9t8LZBFGJMXpKkA5GMgGqheRXegXTyRN4lrnkFeVqkVQkiwRXHx/VyCQ3AovYaTBZ7n4LuPiYnkfKhGiyCZBdpGSXHGecD1ow8hfbg/fSt30NGNdkhhFtyCqr6k1W+oNTitY/D3g57mpd9dpDG0krBQByfKst6n6psA88xuon8FCY4wwJd/IY+dFaC7KZ9I3UZ1K7j05AQkJ3vz5nsPw5/9KrGhw+JdPKRxGuAfc0NllkuLmSaU5kkYs3uTVh0eJIdPDPuDyMWyKhknYyRPKlj2r0UzWkpkC5wuME0vcFjLkh1HmvlUa4kVoiUYMCcd6kk2M2dl1CWVieAM8YrglZvOoOSDmnUfyosUlxmTxS2/K+lFNE5vblvP4RUrp3pLU9fKNboscDttEsh4J9h3P3Vq/Tv0W6RpSM15NLeTuwLEHw1GPIY5opNjIo2lzGPUYSG2qzgMfY1fIbSe8kMMUbSMeSSMAD51b7TprSLMAwWFumPMICfxOTRJYFQYUBV9BxTxtGZUE6e0+KLbdeIs2c7lbg/lXkSLTF/3W1BYdpJGJ/SrW0ZkBCogX+YjOaHz2NpE5klZ3c/wg4WnTFaKVfdRXmXDzQwJ5uqAfiTQGX6vM3iG537ud27NXHWbDxIpGMUaxsp4AzVLuNFkLj6qEC4wV7Y+XNaToFBLUNZ0/SnjW9uFiMmduanQTRTRLJE6vGwyrA8Gsk+ke8LdWRw7iFht/zOasv0Y3puLO6tpJCdm11XOeMYNc3HR0+TdF7UEtxTh5OMiubdmSD+NMPI2ckCgUTHdgZsGnPCj2kgc4qJ45Vu2a7JfRQRGWWRUReWZjwKFGbMo+kTrK6/akmkWEzRQQfDKyHl2x2PtWd/Wpt+4SuG9QcUV6sWzGv3MtjfC7jmkL7tpG0k9vegYGe2SadI5pN2F7bX9aWRIoNSudxICqHJ58q33powWNlb2t/Kb25kTMssgB2n0xWCdLoh1uGRhnwvjAPrWn6ZqL/tgEuSpQ8k06gmZSZeNV0m1v50awwm7ghhx86y7rDTb7SbwxXkTRhv9N15RxWnaDdtLdmRj8CrkU9qw03XYvqd/bpNCSG54waVRp6HbtHz09/Mn7oLukzgYHeidjo01ycyZ8RzggVrS9GdNLdbv2asbjjMbEflmp8XTGjxPiOIblPfcQasnXZOiraN0NbPZbpQRMT5c8VE1rpq6012ubaNnCfFnzGK062sBbNmFyV/lbvUprRZU3BQwI5U0s5DKJUem9V+v2EbFgWAANSdelP1SEoR/qY/FTUK80n/AGZ6lgaDiw1AlCp/hfGRT2pKZTApI2CRiw9tprnbOmPWxg6mZdF3BtrLtKn+bBFErQrbeGN+Vdjnee1Ui0k3vHG4PgWo3lf5mzwKJSzzpGbzxO7AeGR2++sZSLgt6y8go4b+VuAKjapp+n67YGxv4xLAzA4UkFT6gihtlNAsal41LefP9qKLqluiNyBt74FCw9lKl+ixLO4kutLvS6bTthmX4gfQEUFtlkhuGilQo6cMGGCDWv2moQTYKsOfWq51dpQuJI761jLTZ2vsGdw9azYjx+0V6KcqAAeam24LHc2SaHQxN4wBVgcfECMUXh4HsKUKHdmR7im/2jcWeoRzIxWVcYOe+KfUjypi8tRcR48xyKEo3sdM1PRtZj1ewSeNhvxh1B7GiW0H7eN1Yz03rF5pWo+IqHws7ZVPbFarFqsc0aSQrvjcAq3kRU7d0xJ432iZLCVGRzTPY1IilM8fK/nTcsRU8ClnCtoEZemeU+9SEJaGbnP7tv0qIKdjcrDcY8omI/Cmxf0gZF9SlNG2eRjAobeXb7WjtiA443kcKf702881wczSuwI7bsD8BSQsfGcDFd/I4mNjql9Htgt7beJKePFXJU/d5V4dU2t8qvJfhFPJRcgj7hzTk0VtJFtcofY1GW3tYuQEH3U0cgHZW9evYtR1OB4Ul8JEKAyjBbnviivT8Q+vxkKDjkjHA96iarc2n7WhR5oRGv2g/FWPSLzR1ZIbR4DcupyIwTge5qM8E5S5ro7IfLgsXjrYb7EZyc+tQtR0iy1Jf95t4pGUg/GuQcetTAp9aWBnGDke9OpUzlKzd6dBCUCxOWfOIVH4/dQ67aymge21G3jlAzhWj+JPIc1atS05L6EAOY5V5R14I/6VVlMtresl1CPFwAxb7JGRz8q9X4koZFUjzflPJBpxB3Ti2fSepT32mPMskyGMq6KQoznAzVmfr27lVo5AGVhggxryKjy6U93Aqs8SDhgVyc8D/NNJ03Fk77pR8OSOK61H46W0cbl8j1Ietes720iMcbSMpYsBJhtufIZHA9qWvWOrXDqkWNzdgoGTSR0/p6xb2uzkHB+IDzP+KaFhY2zl47nDIQVO4f0/5NLfx/UQJ5/ciVca9r8ETPMkixjGSWOOTgUNfrG+Enh3RV4jwQeeKc1O5DwSKbhpASOM8Hk1Vp8G4yVLL3I9aC419kO5ZFOkzY+nuptMudPWOJlhdRyhPB9xUPUOoraGSXFwq4Hk39qyeO8a1lzDkJ3KmuXVnLfA3djcN4mPjgc5HzFc2T4n/UDtw/M3xmTuo9fn1MNb/WJkgY9kbDN/is+1M22j3KommRPuXKvK7Nn7qumlaE1zN499Ntwc7Qeflign0j2kNq1iIX3DDA1xNOmeiitHqC5XmC3s4QPJYAf1qwXek6lNZQ3ZkLvJGrMqjaRn5VTIF8SaNP52C/ia2wxDwEiI+yAo+7iubJKhqMmYTxT+GztG3mW8qIz2uoW2nfXWWNoWTeGDDJGcA4q9z6Bp2oRn61Gd2eHBwai67od3e28kNrcRG2OwLbhdu0KPWmizNGatqMzHhQMUq2uriadIkGXdgoCjJyeKsdn0Jqt9ci3htH3juSRtA+dXHpvoROnb1NRvZI5b1B+5iT4hG38xPmfSmFeuzUOnNMSz0yKHmL6vGqIh4Pbk/rR9bgrgA8frQDS9SS+0wSHPjxHZKD3Hof8Az6VKS5BC4PcdzVUgWWKC8JGO9PG8jAIkOPlVUbWbWwkAmlOWOMKM0ZSaGQK6uSD2oNBCH1kyKdikDHFcWGKNDNcuoHcljwKrms9U2OkERvND43fDyABR6nNV6f6Q+lQDPq+uwzOvK21uC4H4DH50K0ay7XGoWckDGO1M0a9nYbVP41T7oxzXLusJiGf4DkGqJ1F9MkOoXCx2lvL9SibKx4276pd99IGtXl08sZESE/ChG7aPSmVAbEfSIzDrS7yTzGn/ANNQek+oZ9F1GKWM5IOGU9mXzFGvpUg8PqeCcDieBfyJBqgnKuR5g1D/AMKPUrPpzTtSg1WxiuLVwyyDOB5HzH3Um4cx8Hg+9Z19EH11dTedWf6sw2bDyCccn+1biPqd2QskSbhwQRSOJWMikyTEjPlWa/SH1EzOulwPtUDfLjz9B8q2690S1kyUQr55Q9qyLqf6K7681C4vrPUYpHlbcIphsPyz2opAkzKCd3erv9H2hRXbXGpXSBoIhsUMOCTQHVekNc0bBvLCRYyceIvxL+Iqz9N63bWNmNP3H4kwOP4qdIiEpun4W1mN7BkiJBbPk3tSY47qx1eOOeIoWJAY9qXarfTSxmONv3bfabgAffV/ttEg1m3UTT7ZFXdtUZPzGadaBRF0OcJcKrHAYY/GmpJZIbwqx+EE8Uo2FxZzo0CmZA2CexHz9KfvbU3Mm9XEZYc5GaySbGOWuplrmNZFBG7Gfaid5P4d0rgnawyDQ6y0dRKGa5G4cgFeKMrocr2x8SdW5ONo7Ush4rRNsboXBX+YUejhTHHY+VV2x0+4tnBbDAelWG2bfFUJMoindezRq2kQFh4jXW8DzwAaG6hLi1kkLYAUtn04rn0nIsOo6RdknKllJ9uKia65fp6cxnJaDuKT2Ui1RXdFDLGzlt4chhnzPrRW7IOnSSDugJANBtHmH1OPkcAAVKF2l5qNvphBCzthz7CiJdBjRrKe8jDKpEY7t61ZbHQbRmY3QdyT5HFTbCCOOFI4UCIgwoHkKLwIijGcmjSGTGY9BtViOxcZ7Z5AquXGrWdh1I2keJ4UiDerE/CQf0NWTUZ75LZhYwiSQDu7YA/zUCbp3TNZs0lvrZWncbjIpw2fnSMZP9BfUl5p8+kpPDJDLKrqGdO/NVmCcNjB4pnrHToukbVWtw80Fy+wk8bMCg2kagJhjJJBplFuNiTlFSpFtXBAxXWICnPHzqJHchVB7+1eEpmYZ+xn8TQHX6IeM7zMMjPce1WHpvWVtZBazn/d5G4/pahHfv386gXMbxSBlPwH8jUZr2VjT0bLAXVQYxkHuKlBzInbHzql9H9RNOgsLsnxFHwO3Zh/mrc86Id3kaHLVEJwaZxwyHkcV1GzFc+0LfpXTKhU7mAXGST5VX9N1xb/AFjUYIm/cQ2jkH1PrRx/0CX8FUXawApxIlZsEVGjcMisDkEZGKlRN5g4rsOEcFtEQQYwcV028AX4YxToHmDxS1XccmsP6K9dafbTXrF7aNj/AFLmi2l6bb2km6KJEZhgkCmpVAumPqamWjEOBmn8jqifFWTSmDmlCMke1dJ8qUvt2pOxhBjHfJqFqGnxXsO2Thl5Rx3U/wCKIvg+tNP39qpCThtEZxUlT6KrGG024NvdQ71ONrD5jn5UQidAUH1FMkeeKnXVtHdRmOVcjyPmKr9yLywkCbgy5+Ek4yK9XDkjn10zz8sXh2+g62YkZvq0C7W8yPVvahV+JQjzCJeD8QU+y0PN9qDFsg4Psea8ZL10ZiSPU4GDXR4OPbOZfIUulYLvL0SkRlWDZ5zQ47AHd8gqeCKJX2mX18CyP8ffINQD05qITEkyrznOGP8AakaadWUTV2B5pi53H4ge9OW100Dq6N28xRI9O4+J7xFI4OI2OaQdEsImO++bnyCY/WqQjJAlOD7J8V1HqCqu8xy+ZHZqofXCzRalDBK24Km4MDwcmrhFa6XaqZBczELyTxgVXOr9U0/UreCG1KzXIkwGXk49Kh8vFBw53sv8LNk58PRV9EhNxrthDx8c6D863IxZJyPKs96Y6D6gttV0/VbnTXSzWQOxLDco9SucitUtdPubxwkEDueMkDgffXhZNs9tAObEchX+nNR/EKtw2Pvor1BYfs7UlgMgd/BBcr2ByeKoPUU+3U4kSaWB0TezqSVxn0/xRooqouMd7LFwD2qZBqzI+5jk/wBXOapmh6nNdRMlwkm9F8QuRxgk4Ht/0qdb6pa3czJDKG2jJPb9aKk0M4pou+majCmotI5CwzQmOTb5HuG/GlnU9kLDcuBkbgaqqyFcY448uKkLcMwKyYZT3BFOshKWEtdp0/q1063TWpKONysSPiH41N1e06ot9OMOi2Ucly/HiSyhVjHypHR+sTmRNPEm63VCVUjlMeh9KtEFzOIS14FRhkkjGAPL50VMnxp0YTc/RB1rql09zfz2jSSHLF7nJz+FKi+g3X9wMl/p8f8AzMx/StyfVLNGKmcZAy3txn9KTDfwTzFI5CTzxgjt3puTaNRjK/QVqZzu1qzHyiY0ofQPeHvr0A//AMWrbGlWMAswAPHJxmhuoJHM6FbpI8Dn4s5pJSYyjfR86fSRfSXWsW0T7SkUWVI78mqS/wAT4AyTjGKL6/dNd3SOckou3mh9hE0t/AoBI3gn8aDdsVm9/R/pR0XQLRZseMVLt7bjnFWC/wBR+papBjkNVM0TWsWawGQb1Yn4j3HlRp7oXdzFPIhBjXArMpEuMFyk4LwSK/PIBzilyxR3MZWVMetZze3clnqBe3kaMk5ytWGw6nd41W5UOcfbHegMN3tvNbSvsy0R8iM5Hypqxt7CQHbZwwSfzRxgVMude09MtMxXPliq/c68sAJtoSQT3NOpE2h+9sJIJTM0iGAZLP6D5VG0TqBjqviniDO0DH8Paheoz3l7EzTTEoOQicCo2kJty+eBRbtALpeagtjcNOn7y3b7QHpT9vcWN4oMU+0HtkVVNTlYIJFJwvceoqBY6h9TmAJJt5Dx/SayVGs0qPTiTmKUOPTNSVa4gUrg7fMGq7YXjMAwfOexBo7FqEiqA3xA980siq6ClrcB493mO4olAFAJXzoGksawll7tU+ObwrXczAcZxUpDIy76XdYNtqkFjIgx4Piqc57n/pQ3RtWOo6FLbbg7eHtAHf5UE+lu8W96jgnC7T4W3d64NUa2vLq1kD208kbr2KNisok3OmaRHaSabbxRXCkMyk8fw1YNA6Yv5ruK/uAIIh8SeIMs3yFZjbdaarbyxPceFdiM5USrnP4VdrD6XoZozHqNo0D4wrxfEM/LuK3EZTTNe0+2AgwrqWHep0Y2NhxkVl2idbpeyoI5S4I58iDnH960fSbj69A0ifEAcc1NvdFlHVhQKCDgYDCodzKtvEFbaMfZqfGHMXIx6CgnUVmdQ0O+gVmimELGN1PIIGf7VgWZb9I3U9jc6Y9gjB2jk5byLe1VHp6fIBBPNDrnQ55rWe4nmdpowTtIxz503oN0ISUbgEZHzq1VEhLcrL54xQr8X2uAD5URtQSFPkPWg1kfFBeTlm8vQelGbfAUc1Jo6IE8YNJdA6lW5risPKlA0jQ/Q9azCF1ONrocqR+tXOx1eO+s90jhZI+Gz+Rqit3BHcV171rVDJE4DEYPnn2qPGpFG7Qd6l18xobC3kDMftsp/KnukNPe3stUu5W+KSykAHrwar2iaYb64+sTjKIeRnufSr/YAfVNQQAf9jk/+mqQkuaSJTj9G2ZX0xqX1qw8F2+OLge4x3qyRttxWX6bfSabeRyrkhRhl9RWi2V3FfW6TwsCrc49Pauo8996C6NkYzx61LiU+QzQ+FuBzVh02wluoWdR8KjzNYyA1zBGgLZ+MmnIVXCnjNS9YszbsgOPi7UxFEREPSgCmLJOQOKfiB4AptUBwCaL2Fh46nHB7/OijUD94aIsoBIbacnn8KiyszOARjnsBU26sgt3IGXBGOe3lUK53C5C72GO2KNgkqRHd3HkCB6Cmru0g1C28OVd6HkHsQfUGlXl1J9X2BsZwMDzpveSNobHkKpGTW0SaTVMrl707PbK8kM8kkQH2dxBpqFYmsPEI+IAqAG4+fvR+8vVtbZ5ZG8SNcFkHJI8wKCahcXes6ubrpvS45LR1A8EOCy8YIx5GqZfk5MlJ+jfHwY8dtexema1daZM7q6sjAx+Htzx6+1F4dYtpUyUmVh/JO4z+dRILO4tgJZum9TCjlhtDjP4VPXX7C0QCbp6+A8ybcjFZTTWyrickv7GKFpZLq8iUnB33DEUOuJbOfJiuGkwOdwUn8xU276q6Sv7Vra/sL5EYjG2LBUjsQc8GhUWr6RBM2zVxPE3CreWOHA92U81lk2Dxr8IF1Jp4SSOVYmB4YNGmKGxx6fazGXT44IJCPtLGpz/AIqySaxoUsEgf9nyORxjenPr2qu3LWskrOktqQRwsWQB+PJNaUrewxjx6Ctr1BrMA+G9HhnuWQN/Y0u+6w1Rpo7ZbqN0B+F1jEf5iq8yiN8RsR67Dn+9Ox6df3Zihhs53bflSq96Vr8KII/XhdXbSk7ZcAEd+RQbqPTp9SmhuYVVpI1EewAAbfX51Knjew1gW93FJBIuC6spBANFJ7UqTsdZUzw6jg1GVvZaNVTKlp0ckMV8LmG5WQ7WVIz8e3yIPr3oSALnUtzEbxLjw5W2yOR6sBgVfMDJ4586ESaQRNutrl4kL73jKhgSe+PSk5UUS/CNq2pTWU0Ph/CTESY2PAPz7fjUvSNYa8lS2liYSCMFmxwT91QtUsLq4vd0ChUSJQsjN2O4nNNdPrLHq0ikKHEWJMdicmtoW3ZfNK1YaPqdvMx+BpAj8fwng1qhfcODwe1YZq02yJCDj4sCtX0nV4rnQbG7dsCSMAn0IGD+dPERr7AGW7fU9Tle9u7ix03xGgt/q4A3svB3Hvn7u1EZJZ9F8KW2vTfwSEkxTjMmPMqwH5GkWEEbWGp6c0SyXNtJJtXzKv8AEMe/lmh1hexw6immXM4cM6kO55Ufa2NnzyAM0t0dlJrS6LJfCLXdLjFtNgyDfGTx27g+npUVNFZ7WGI3MHiRArkfF8OcqO3lzSNIkW317VrJDmLck6r3wWHI/GuGzuEGzTZoSUZlfDDhckqOPTJpu0QtwdIwW80XcxG00LNnPp03iRIMirfrHVtslwsenWsLxo2WkkXhvYf5p83FhrdkssDRCUn40HcH/FBxcd2SdMqUWvXERBktwcehxVhsOrrfKjxXif8AlftUmLpeXUJNlvGG45PYCjdr9GWlLHi/kleZuwhO0Cgm5GdIQl8uquHjRX4+ID9c16a58Fdkalfvr0fSXT9tqX1a0u9RjnUg4SXir5DomimBY5bVZGAyZHJ3Mfc02wLZnqyyNJuc7gPI0q5mimgQhAOeecVcp9L0vTrhLuAxoUYfuWOQ2aOXsmmrCm+K3y4zygpkhWZmk0UtlJCx2vj4felW8a29scSKSRmrdc6ZoF5IpaGHcOxjO01IjsrSJAls0Sbe2ADTvRmUUSPPAyEBgeBihRtLxCU+rylW7YjJrV4bx4Z1huIYhk9ygoybZAAVC+o4pG6Mo2Y1pOsz6XL4F3FL4f8ADkEEVYbbqaG7cQwI7SHsDV9nsYJXLtGufMkVTLDTkn6uu76GAR20Sd8YDP24rWmamgrBcSlhEwCuO657UR1K8Nvp5RgWkC4G2oVhaPJeySS95CTgeVFXSNYvj2soHZxmpukyi6Pn36QLgzanbgjBVDkefeqhuOatX0iS2cnVU31GIRxAcgEnJ9aqeaYixwOQa8wDA8c02TXd3FABM0vUZtNuknhI3Kfst2NWew+kjqbTJS9rfhEIGYygZOPb1qk+fHelq5oUh1NrRp0H00dVxuHle2lX+UwjH5GrBpv03rcfudZ0wCNhhpbZsEe+D3rFhLnilghu4rUgqT/TWNf1GS7s72+0iG21HSVUM0/iBJowRzuTvweM1nenxzPMvhW8rqxyCiEgGh8U8sBJR2GeCM8H2PrWodE9eW0uzTdUSFM8JJsCqfn6Usm0tFIJTewVpt9uBVvhZeGBPnVgguSAO1XttN0iYGUWkBZviyEHNUvqmKz0+8gW0jEZkDEqp445qUZOTqjolj8ceV6H45gR35p4SVWodRBK0UjuwRnPHrTNOycZp7CDSYBJ7D1qE8oeVck4JyBjsPWmJrpW4DEqDj/iPpT9tGVUs5y7d/YelBoe7H9L1a/0zVRLJaudNkwpIGf+b2rUNPCPaXsqHKtaOQfX4azyynwfBPH8v+KuHTU7G31KD+EWjkA+XFRj/sRTJ/rZhl7DsKvjgin9N1a40qYSRMTGftxnsakTxeNBtPcDihZUoNpHxCuyDs8yf1ZpukatbapGHgcBscoe4q+dO3wiJibgHsSa+cop7izn8W2kaOQcjBwKumgfSFskSHUUKkDmReD94otCxZtuqaVHeqH4KjkYNAJrcxHZg4HtUrTeqYLuxXwGjlTHDBs/+lQ7zUWkb7IoUOxhTh+2Mnij+mTKAozkjzqsm4yTip1rcspBBIIrC2H762E92SvdkB/M1WdQikin+Lg49aKDUJnuhsRnYpjHPqag6gZJpvjRVI8geaxpdAO4UtIgHrk1D1CZ4rdiDg+VGvADP8Q7ChWq2pZNoNUREqss/wALNISR7mqzNEIblLi1LxPngxMV/SrHrNlKlplCGJ9O9VSKeSCVY5srtJ4akbKx6DFvrGvQgCPXNRT2Fw1T16o6mj7a9fN/xPn9ar/7QjBIHbPenReREbic+gzWQwd/2q6hlbbLq0pI/mRT/anP23rDL+8u7eT18S2jP6rQSOeDIfccnyNSku4fPkGimCya15cyd4rBs+lsin8hSGDMBm0tc+yYptLiBTxTv1iI/wAQrWFOxrLK2RZISPQ96I2XUF9pjRyxW8qeGcgq3FQ2vI4lJUA1JF+bi0EKgYYgn1plJmJ3UvU37YSET2ccl+Ux4jkDA+6othfRbVjLhcAA59ag3Fs8uvKVQtgZx6cUuWzXJ3DaflWboyYc2QsPijVgfMcGoslgj5MD5x/Cx5odHJcwD91L8I/hPapkWoo+FuIip/mWlfFlIyaGDGUba4II8qbhtLaG5eWONVkk+0wHJom+y4XKlXHl60hLRHB+Pw38t/K0riUWRPsBdQ4+qx7e5aj/AE5qc69FJAASBd+GSMZUHn+9BNetp4Uj3rlSThl5A++mNHu5IGSGQhbUv4jNnzH/AKCj0tiN29FvsL3UbvTE1m3kVL63keEq5/140PZvf0ND59at5pruT9kXhu7sAPG2CoPqp8uRVVm1m8gj+o2zIYmlaQZ7ZPOM0/N1NqiRwmGOFWUchAW3U3/zVb2UhmmlTRM1DqPUum4JASs15ex/vXZiGTAwoDD0qkRaxfRFisu1nO5yZTkn7jS7zSNTvrnx44rmdpGJdmjOQa8vS/UZz4enzhf+HbmnTj6I5JOTtgq5gm2ZDB18wvFNJLHAqyWrukqnO7PaoX1uYn7ZxSrWCW9uREpGWPJJ4xSt2Js3ro6W7/2ZhvJtpmk+MqRgMtE5dbgks57qI4aNTlSOQarMWvrY6Fa2u9d6RBM9s4qtr1LEbi4sIlzu+0T/ABfKt0P2WnQQy3c9/Ocsw4NWyO8X6m0wOfSqHYarDPaSKp8OQchTxkU8NZmtrQwAK6sM80t2MvqSta1KOSWIsWV93IB4qxWdxBqNkLV2An25QHjIrMdQvJbm4TyAI4Hzo/e3b2n1aWNiCg557U60JewwQ1pf7WJ+Fu1EL2bwAJR6ZoYb46l4cvhkvgcr51Na3v7kRxS2EvgEgMxXsvnQbY1BSxkk1O0jlUF1U4De1GVu5EXAJO0edDZLY2KKtuSsRHwBTjHtTlvfzW/2tr/Mc0rGQRhvHuVkj2dhw1JSAW6iGOMkd2OO9O2+sW0hCyDw2PnjiiKujKSCCPUUBqINlCiSMefi9fKo2rw5tpVXttOaIKwLEKBk9jTd5G5t5CBlipyAMmlZl0fK/UrBtcnCjGw4oR99E+oHeTX71m7+KQaFmmIPs7mubq5mvAZ71gHR3zXgea6MUoHmsYTuI5pSyeteyT37V4DPf7qxh3dkd64pPem84Nd3Y+VYdMu/S3X1zo+y0vy9xZds5yyfL1HtUzWtQgvNSW+t599s8bbV3Zwaz8NuHFKhuHgbcnBz2oQilLkNPLKUOBbLe6w5TNFY7whMbuMcnPYVTLa7ZptxI3H2qyWZ8RQT9nv8zRybdk8TpUWGzPxLI48vhHp70VjkwOaC20oPep6y1I6oyJwlKkMDhgcg1eOkLlLyC/YACX6nIGH3d6z0y1a+gpP9+1RvSwc0iVyTGnP60UeWDwgwJGQtQJ7Uyx70+2B2HnRa+uI5Tvj5DIPuqJESO1GDa2QaTVFeYEMQRgjuKYlRZBgij95YrNl0AD/rQaaNonw6kGuuE0zklFxE2l9f6dKJbS4cY8gcH/z86uGm/SI5URahExftuXg/4NUvyrhQN3GabgvQqyNGvWOv2WpACC5QN/K3wmi0Yk7iT76wpRJHgxSMhHbmidp1Tq9goQTSFB77h+Bqbg0UUkzbLW7a2lB+22e5+/iu/WxPc427F/i3DOfwrN9N+kOMEJdwhiP4kO0/gatNp1ZpV0uVuhE2OVkGKULLAI9u7Mm5c8EUh4EnQZH301BcRSxhkkDg+anNPRsp49KonokA9V0hJFAViDmgp0Dvl1I91zV4ktlnUh1++o37IY8q/HbBpXFMNlLbpxGPKQn/AJabPSqFv9OE/dVz/Y8y/Zdfvrx0ydDnAIrcTWykHpFCSTBEfka8Oj0bjwQPkxq7fUJx/DivfVp1P2TmtxDyKU3RjAHAkXnjEhpp+jZh9l7j/wAVXwRz7eUOaWY5QACvNLxCpGcv0nd8lZ5x7EA0mDpjVFlRkuJOD5qK0RkfGCpFKBdiARzWSozkCNL0prNmlu5TPcMMFiMAD2Apd3p6z7iFBqe27ec5pSoc0y32BMqdxpssOdoyPSoeGVuVx65FXd4VYYZeagT6YkucAA0Gh1Mq+NrZjJRvUURsrpcBJRknzqQdEAfP5UQtdNjhOSgrLRmzqQJNBtEOc9xjvT0PT2l+CGlsYvE74I86nLgKAOwqURuQY/CmpPsTkwVHpVlGP3dpAo9oxTwtYlb4I0GPRAKmBPIjtXjHxzijSN9mQmXAxiuBMjgVOMAIGTzXQgUYxRNTPlY25x509bStbA7V+I9zRiWx+AnFQJrfapxUFI6XDRGuL6ed1LyMSv2ee1IE7iYShiHznI9aabvXN1PYq0W6xvlljWUYG7yPkfOirXQuEUDjA5AqmabOA5hZtobt86nG8eGdQTgHg/Oou4uyiaa2WKNA84yzM2QQorQNC0zTdVtzJPGzyKcYZsr+FZHc6xPaKTFtPiLjJHNXf6N9fM1lcJcHMiOOR6GrRlaFrZcppLrSHxDsEYJ+ygAx6U7b9Tz4+PaalT+HqVqRGVZgPI1UJQba4ZHGOex8qYNl9gvY9TsypTZJglSO2aCz+MgYqOR5GnOmLxD4itnIPHtRDVDHbFpW2lO4pfYyRWTqzRvtkTFHdA1MTXKqrfCTgjNVi+vre6jLGIBxwCD3prRbz6trFuynCFxuGaLWhb2aYg/eYz5muyzsrbfSoovInuMRuD51HkuCdWuo88KRgfdS+ygx1P0FoPVVoTPAtteFcrdQqA2fcdiKwfqv6Otc6Xkd5oDcWYPw3MIyuPfzH319HQ3XwnP8IqYHWSIhgrKRyp5BHyrE2kz437eVereusfoetdXL3/T7pbXBBL2zD9259v5TWS6j0N1NpSO95o90ka93VNw+fFYTiV+vCulccHvSTWFFUoNimwa6BxWMLzzzzmuEjyFeAOBjmrZ039HetdT2bXVsIoYycRtMSPEPtxWDVlUU8Upsd80X6j6V1bpS9W21SDaXG5JFOVcexoMF3HgVjUx+z/7QNxwKtVnIFXAPaqooK+fyo1ZTllHr50GGiyQz896mpcHHegcT5Pepsb5ODU2ViwtHKD3q6fR+2bzVj5fs+SqDE3I9Kvf0fMDc6vj/APrpKC7DJ6KKrYUY9BUiHt3qFbNviXPcAZqZCMUBR09scUxNbxzLtdQfenyeaSTRTaFavsC3GlugJiOR6UPZWQ7XBB96tXcUzLbpKMMoNVhma7IyxJ9Fb8q95UTm0rJJibHsahS2s0OdyHHqK6FkUiTxSRGaNGzuUH5ikeBs/wBKWSP2B4p4d+K7imcUxOTR22v9SsyDFNn5Eqfyo5a9eaxaECTcyj+dd35igfevGleNB8j9l+sPpRQkLPaxN6mOQg/gasVp19o8zAv40PqSoI/EVjrRK/2lVvmM0kWkYb4Qyn+liK3jfobnE+gLfX9HuiDDqFu2fVtp/OiStFKgKujjy2tn9K+bwl0n+ndP8nAYU8l9qkJ+GRWH9LFf0pXGSGUoM+iWQ5wR9+KacYyGwR5Vhlv1XrNr2luBj+WbI/A0Sh+kbVI/9SWYgfzxBv0rb9o1J9M1txtHFMlz6YrOY/pOfP74Qn/iQrU2P6R7SXho4/ukx/alZuLLtu880knJGQOaqkfXWnv3j/CQGpCdY6ccfDL92D/etaNxZYnAz24rhGO1Ah1dppPaX8B/mujqvTWYf6wHuo/zQNxYaYBlzmkFQQT3P6UKPU+lg8tNj/hH+a5/tVpQH2pv/AP81mzOLChBwK8rH+WgrdW6Ovdpf/lH96ZfrfREGQGf5zKv6ZrA4lojZVyxxz2pwzKMZPIqkS/SBY8i2tFLe7s/6AVFfrK+myIbdgP6IAMfjTJM2l7NC8cN25rjTqgJbAHqTWaS61rVwedwB/mkAx9wqG37Smb4rpUHnjLH86osc36F5wj7NNfV7OL7dxGpHlnNRH6ksA2PFY+4Ws9FkzN++upm9gdtPrY22OYg3/ESaf8Ax5mfyIFcnjUrwKHXMHBOKNXGCeFC8YxUCfHYiuBHfLoqMi7ZWU9xTLd6JajFibeB371AIqhJnEcowYdwaMTKLu0Eq/aAycUEOVNEtPuAjGNj8LUsgp0KjRrq2IfkoKK9G6oNN1loZUDRTjafUEdiKhLD4crBTtDd6iQMLTVYpFOcPQjIc3CxnaOYmGQYI4Kig3UWrTK208n1Ncs79IYbfPDOPOoutm3kZpJXACjuKPIZ9EzpfU/q6TSyt8O7JPpR7qK7Wa3hmhbdHIvf0rN4bkvpN4oYjPI+VFrDU9/TKpJMuYW53Nzit7FUtC55jjbnypqwvRHdqSclT296BX2pvP8ABZ4+I48SnbH/AHZQc738zVE9CXs03StQdrhC2Mse1Tzeo2tXpRgcOF/Kqjpc8kGnteTZyPsCnNImPiu7uSTksT5mglZR9F2W8MRJOCrDmptrchXxkkEVWku0ZQpfkU/b33g5UgsP4SD2qiiJZcbW4Ac47EVOWRXUjyPlVYsr5WPw5B9M0VjuBz3HsRU5RHjJGe/Sd9G9nf6bLrOi2bLqCHMkMC8SjPJx6isFkieJ2R0ZXX7SsMEfMV9kQy/CDmq51L9HvT/VPiT3Vv4V6VwLmL4SPcjsaRMEo30fK+K9mjfUHS2p9N381te20qIjEJMUOxx5EHt2oLgeh++nJNNFl6K6f/b2rqJci0hw8vv7V9HaJ4VtbrGkaoiqFRVGAoHkKxP6M7hIo5YSBud91bPayCOMDzPpQZTGgjq2lad1BYGx1S2S4gY7sHgg+oPlVP6h+h/p+90iRdItxZ3qDMTq5KsfRgfWrbDPyFY96JR5ABBNTtoq0mfIdzaSWtxJbSDEkTFcY9Diu20pjkB7KTg19XX3Teh6spF9pdrMT/EYwG/Ec1Tdd+hbRbu2kfSZJbK5xlFZt8ZPvnmimTeNmPwsCBzzU6NuQKb1Hp3VunJ/q+pWzRkHCyDlH+TVDg1KAz+F4o35x86zRPaYcjkxV++jj4p9ZcEELp8gPPOcVl81y5dYYftv5+QFaD9FUcUd9rMStmQ6ZIW9fvrJbG5WqKZZScqBnJFFIx+dBIHMTbPMcii1tLuAzSMydkkiuHtXTSTQMePlXDxXu3lXqxjx9xXCmQeeKVnINe8qxiLLZQy8tGM+o4qJLpQxmJz8iKLDBFexmnU2hHBMr0ljPH/AT8qaxg4III9as2yktbI+dyKfuqsc79iPCmV0D4qUFw3ajD6XE3Kqyn2NMHSnHKuD7EVWOaPsk8MkQVAPFK2gcU8bG4TnYD8jSDG6n4kYfMVdZIsk4SXoTsX0r3hLjOK6MeddGPWqJxEakdWBD9oZFd+pW7HmFD/yilKTgjmlg4xzTaFtjf7MsyeYEHyFKGk2RH+gPuJp9W7Zp1WGO9GMY/gHKX6Qv2TaDkREf8xpS6XZ44jb/wAZqSTnz4pQz2Bp/HH8F5y/SP8AsqzxzGf/ABmvfsyyyAYAfmTUnzr2OaHjh+A8kv0YGnWSni2j49s1IS1gUcQRD5IK786WCM03GK9A5SFoAuNqgfKlg/f8zSM+9KGMY8vamuKNtncjyrg486cjtppT+7ikb5KamxaJfSd4gn/GcUryxXbGWObIIz3xXeT7Uci6bf8A72dQfRRmpadO2+345JGPqDip/wCRD0VXx5sz2aL4sH1odcryQBR64jBYkChU8fxGvHPYaAF5DvQjHNBWXacHuKtM0JKkkUHubElsjimTJcWC2Uk5pwKy7WIwPI1KS0kU7vT2pwiaT4SEIHkVrckGhSu8oUr5jkmuR2uLhZJCGweMUoC5VeAn4U5Gb0c7IjQVGdsOR3u+JcyOdvYYqNPfLMzKRIzJwMmoyXV1Ev8ApxjyodJ9aSQy7sljk1lVjNOgtbtNFFKD2cY5qOYgyiNVxnvzSYtZRYQs8R3DuV7Gm5dUtwC0aOX8gRVNEtk6WSGNAvxgpjBUUQ0SaLULuO2z+8Ldsd6A2swuIix455FFtDuotN1W3uEGCH5NYBo+p2PgaYgAwFHAoRZusZ5JGRjtVm1G7S90jxVIOU/Cqqm5efL50Ysq2PvdOjnzHrTYupN2VY81yaMsv7w8+QBqJ8cR+IHHrTiSCttdyhs72HuDVh0/VWBCu7t8zVOWYqRtqbDdYIPaswLs06C6bwInXlWXNT4bntlsZ9ap+iaoZLX6u4+wcqaLi5zEc/dioyLosdxbW99atb3MEc8Tj4kdQwP3GsP+k/6MjYtLrmhw5tDzPbxj/S/qUen6VsGnXwkt1DHkcURQrLEwYBkbOQRnOe9LYWk0fJHTesnQ9XhuWBaHPxj29a37T9UguraKeGQNFIoIIoR1B9DWkX+qm+sbiW2ic5ktkAIB9j5D2qLadD3fTKu2n30rwg8wTcj7iO1Pdokk4su/ifCCKJ2V5wEft5GqRYancm5MU8bL6ZqxQzhhjPNI0VTLSjDPr708rds0Gt52aL7XapEV2yn4jxSMaheoWMF3DJb3ESyQSAhgy5AOO+PWvn7qnopbTVZrSS3e2n+1DPGv7uVf7f2r6LSaOVNpaoupabDqFm8TkE4PhsRnafWqY51pksmPkj5aRbq0b6vcZ8dTgH1HrWnfRKoXUNZbOXOmyZaqt1Hp8tnfS2lwq+PDIU3qeD6fiKs30Rk/tPWlweNMkz+NXnDjtHLCdumUq7UpMrjzAp62uCCD2HnS54DND/UoyKGK7I/6iudJNFW+LLMkgZf70oGg1tdkHGfh880TjmDAHORU3oYdyMc148EYrwxjI5r3esY9xjNePf2r3lXs8VjHRXcnPApNKFYwsHP3Upe/ekClrWMOKaUB50gU4KKMK2r6Cu+EhHIFeB5xSxTow0bOB+8a/hSDpdsx+wB8qljvmlA88UU2LQObQ4Tkq7CufsLniYj50VB4pYbNUU5L2Dxx/AR+wZc4E4+8Ur9gXA7TR/fRoHHnTqnNFZZr2K8UfwBf7P3WP9SP86UvT9z/APyxj8aP7sinAcgU3nn+i+GH4AF6cuPOeMfcacXpyQjm4X7lo6O9LU4HbNHyz/QeKH4Bk6bjyN9w5+S4qTH07aDkmV/+aiYPPelhsEVucn7GWOK9ESPRrGMjFuD/AMXNTI7O3jHwQIPupYccV0vgZzStt+w0l0hSKOy4HypwDmo6yDJxSzNjjzohserwUGmDKK541ajWUEpk0MuYyJCKNlMHtUKaLM2ccVxbOqgUbfdnio8toGBA/GjPg98CmZYCuOBW5DcWA3tNq4pKwAUXkgyp4pjwhnOK3JA4g4wg9h2p9LfIBqUISecU/HbsSBjis2gqILkhwe1Ntb5XtRaW3IbtSRbkgcVkzOJXJ7YDyqHJBweKtFzanafh5FCpoCqnjFMmI4gq3kNpNnGUbg+1FQUcAgj2IofLFkGvWk5jbwn7fwmqxZFo0PpzVPrFjLayP8QXsfOpUZQcP59qpVlNLa3CzJzjuAe4o2mqRyMF3hG8s1RAbD80KyxZUcihzkoSp7eeadtb4qQshwDS7+1Zl8SLBB74pzEIy45HYU4sgUgj7LVDIZDg0uJtwKdyPiFB9GXZatJufDyQeDwfaj4u/wB1t8xiqXaXIVYbgcY/dyAeXpR5Zi9yFB44H5VCRdLRbbKVI4RluSKLWtwrRAdzmqnDKS6rnijFrceHjJHFKx4h8Y75rk0CSIc4ORUNb+NgMfa86fS4UoRk58qCdGaAv7HQzuy8Y7ULkZ7C62v9ntVlmmEJxk4PeguuW4uIN6Ebhzn1prBQU01hPBuQhlz5GpLxlWyORWe2epXNjc74nKlThh5Gr1Y6ylwgMyrhh3HlSsdEyMjGalLLiP50zhTyhyp864XUHAoAaM3+kzRjb6hDqMcY8G8BSQ+kg7fiP0pj6MYBFrusshG1tLkyPQ5q4fSOYn6Av5JFB2BGU+YbcBx+Jqk/RJdmXUdZhYhimmyEN54zXZCfLFT7POyY+Oa10VpDlR7Cht7bFH8Vfst3HpRBOw8uKWyCRCG5Brki6Z0SjYA+JSCDU21vSnHcduT2pq6tmgfBGVPY1FZTnIJz61ZwUlaIKTjpljhuEkGVOD5j/NSDleWGB6jmqxDctGRuJBHYg0VttTKgCT4gfMeX3VGUWiykmEuOOa93rkUkFwvwMoPt2/DuKdMTqmSpI9QcilCN10ds10DA9q8FOKxjoJ86WKQOwFLBxWMOA5pYPFNA45pQY8VjDoyTTg+6mNxzXQ5qiMSR5UoH3qMHOc5pQc496ICUD5g10H3qMrEeddDHNGwk0MBS1cDn2qHk/fSwx4FYDJyuDTyt5VBRufcU+JAO55ogJG75UpW7896jFwCOa8JRupqFJq+VLCn5VFScqchQTTovH7kAVqMPhWz3pDuAMbua8txI4OxCR6+X49qGXmrWVsSJLmPeP4I/jJP3U2jE8Sjcf70lpwvdsVXJdfaTi2gOP55WwPwFQ5Jr27P7yeQ5/hiG0Y/U0HJI1BK66nW11OW2njZEGPDYDIf1PtikydRysxNvbSOn8wXAPyz3qpafB9Y19lAO5XIyeeBzVsGnpj94ct71uRjxXviokqfvO1TiOMAVGkHxc8VynoUNxxZY55FekgB4YVKgXKk54pUigjtWaMCprdREcKKjC1y2TRWZMIcCmlTH50vE1ERLYZ8u9TI4AO+MjtXAnx89qezjishqIdzACRSY4fhxipMgyRxTkUfPajQrQNmg5OaFXlsCn2e1WaaP4u1QprPcp48qxNoo7x7WPzqLLFk/Lzo9e2hjduPlQyZNgpkyMonbK6ziNz8Y8/WpF0u9Qw8qFSKVOV4PkRUu2u/EHhSfC3bPrVosnQVs55zEGR847q3aidtrVxbfu5It0foKBwSGGUex5+VGM5UMMMvtTcjKLZNaaG7XfEcN/KaTFCWX0kU5U/2NQxgt6VIjldPUg+RpXIpGNdkqGQxTvEybd4ww96sVk7HDbN3HP4VW3uUkVNwO4H8KLWl3GgAkhDr6qSDSFEHkmlBwMKfnRO2ErgEknmhUGqWKgZhfjyJojHrVvt2xREfM0CiTQXtUYZLcc1MSTa2e5qvDVWkk2kge1FYJCygkgg0DbHLuTccE80KnuSh2E586kXMk27G0EUBvrorcZbIAPNE1Ea8QC58RR9uilnM0cSlTjihk7b493kDwam2DLLGVJwcfDQYK2WXTtRJhdGXLZ+E1LE+BuY4zQu0i8GMyOceeKQ07SvnnA7CgPRF+kkfW/o71BhJjwQsvH8WGHH51QvoSmEmv64M//tMnb5irV9IF0Y/o91UAn41RP/nGap30FH/8Qa9/8Jk/UVWLpHLmpyI8WMD5U5xkUiJdyZ9BSgQfn5VEwqSJZUKuMg0HubR4Mnkr60bzkVx1VxhhkHvTwm4sScFIrDDPpmkAup+FiKLXWmYy8J+6hjqyHBBBq6cZkGnEcjuymC2VYHhhRW31iZMZbePXPNAyM0kblOVJX3pZYfwaOQuUOpWtxtEgCHGMnj/pUoRRvlo5VPsf/OKpC3ci/aUEDzFS7bU9nKyFD78VJ42iikmWkxOo+JSB69xXMfhQu31iRSCME+qnFTotZt5DiZAPfGPzFIMPkDilL6V5JbaXPhuRj3DfpXfDJJCMjcds4P4GsYViu12JZDHuMTDyJxUmG0uJjtihd+cYVSaoujEbbiujtR6z6N1u8IKWLoD/ABSHaPzo/bfRndHDXl/DCO5VBuogKH2NOIDnABJ9q0qPojQrJfEmlkuAvBzJtGfkKnJBpGnvsgghTAyCq5JPzNGjGZw6Zf3BHg2kze+w4otb9I6rLgvEkQI/jb+1aBbXMc8KTmSOCIyiIu5xljwqj55FKuzLBJJb211DJdFDMLfaA/hg4LAZ5GaNIBVLfoZhzcXZOO4jXH5mp0PTWkxnktIR5NJXpr26myZJWx3wDgULdZ7i6WGA/vWzjn0GT+lLzRqJGr9MxLbtPp6ncgyYs5yPaqlp0g1KMskkMLLneJpAhTHHxZ7d6tdnqF7pzxeMry27xLKcI3wK2cckd+KhdT9Laffxza/ZtAkywvLIpPDhRknHr2/GnTsDQJmu9KsztkvXu5Bz4dmmR97Gh02uTAn6pZ29uPJpyZXH3ZxUCGCe5vEtEAVmkEe0nG0k45ovadH6jdgOoQqZWiDFxgkBsn5ZUisYC3N3dX2PrNzNN/SDtX8BUSWIxQHaqxjvhRjNWi06bvZoZJIY4i0bMvgmVfEYrgsFXzxuH41E1zpzV7eyWV7RhEYw8jDkR8kYb0P+RQ2HoEaXbRvD4khHei+6CBckqox3JoTZw3TaddywMm20RGk75O5tox99CrsyTAidzz5H/Fag2hjS7xYdSmuzuZWd8bfU5olLr87PmOFQP6uTQSC2gtOIwzEZPJ4pwLcy/EpbHltFMo2K2XTyzTLgE06eAAAKZYgN2zXMeiPwEAciuyEZJzTQ+ED3pWMnvS3swzKQV70hR8VPOBjAHnXCvY4prChogg/fSlXL4NLx8JOcVwbQ+aBhTRDk0iIHxStP849aSF+MnzNFGHNoK800IgxZcc471IAAxzzXIl/esPKtaA0AdQsA24jvVau7MrzWgXEQ2Njk1Xb2zI747ViLRUGiIOSKhTJh+KsE1pg8Ch1xb7WIxRUhOKItre7W8O4yV7BjVjs5sIBnK+VVSWI5P+KXBe3FoQEO5f5W7U9ixVMu6oj87hXjEV9arsXUUOB4yOp/GjFpqENwmYpQ3tnmtTLJon24QSr4gJU8Gp4jeIZUb4vJloWsvxd+1E7O52MoJIB7igFUSYXWTjdg+4p8I68g/hUa4jUNvXkHnimFunhzyce9BjBb6w4lVjntjNWfSdRSSMRufiHnVHXUoWwHGD60Qt7pQQ0bfnQNaLtdeTgdh3FVXVXO885yex7URtdVaVNjNk4oVq0m8ZwKIGxNmUuIZIS+HzkA+dT9NxFcRocfawaqtxqcWmxmeZwir6nk/KqZrXW17fkxWjNbwdiVPxN8zRUbJuaibBqWuK12LeNsoncg8ZrsN14q53/dmsZ0jq6W1fZeq00f8yn4vv8AWrbZdbaOWAa4aMejoRWcWFZEwr9JN9s6ONvn/WuFH3Dmhv0F8dQ69/8ACZf1FBeueoNN1bTra3srnxnWTe2ARgY96NfQV/8AmDXv/hMv6inS0Qm7kcC+HZr/ADNz91NI330osTGozxgU3kDsaiMSMg17Pam1bI70sdqwDxx60xPaxTcMozjg09kGvMDxntRszSfYDnsJIviT4h+dQ2BBwQas2ARmmJraKVfiQZ9arHLXZGWIr5wKQwB7jNE5tNYZMbZHoagvC8f2kIq6nGRJxaI4yPsOy/KnBc3CDurj34rncfKuUHFMyk0SodTIz4kTp7rzU2PV1bhbkj2JoRjnvSCgf7Sik8VjrJ+l76X1+Cy120mv1WW0DjxAPT1wO+O9fRFtcWXhJLAIvDYblMaAcHzr48is5JHAhWQt6JnP5Vt30Zaxqken/srVopUWNf8AdZZeCR/Kc8/Kh46G52aJqGtOr+HFx75oRNf3Mh5kIFOX0RE28D4W9KjOvPNJJ0OiO7uyMGckE5703gFxn0pbnAPHnTZbk/KpNsJZenrm3n036pIELRksVk5DKWyDzxwT/wCcipZFzcXhmCs8azmAxCQIAnIZ277vZeP71SZcSRCJwGjJBZGGVJHbjtx5eneiWma3cab4iFRNbOSfDztZW8yD554zn39aopLpgon63pyW9ndXSWy26QsNuJM71wOcY+E5NVOxmnuJbhLeGd5JV2+JFOIjEucsxcqdvA7+lEOo+qH1CBbOKFoIyd0mXDbvbj8ar6kyWr27SP4MmPEQMQHx2Deo9qSUkmMlosWri3u7aJ7B9R1FFtU3ot80Y8M7tshG07wSDk8dhxUTT9RubbTt13cvHbylbOBFCnaWI3suRztXJyeO1QvGlM4mEpR1iWJCnwlFUEcEfM1Ffe0sMkkkkhhQRwhzkRqPQdufM9zW8m7NWi0bI7nVtKuIb9ikTTSyzsF3SKHC7c7RnJwB8zSh/vEstzbK+22laabc8e5stjykXsAwBYD4c888iNI1iWHV/rd5OX+Dwlyqqsa53YAUDzOc1J1fRL66tra70/WLhWtmMqRwoqqzHOW47k5881aMlIVqgeupWtpok1wJobOAXF0ytE0bOXDROioith8/ZIU4qB1BHbadp9yLX6u0zO8UiW+lrHuCeG7rI284X41zx3Fct9K6guLsXEMaxMs0k6HwVAjdwqkgYwDhVxxxijGn9G6kbSSzuNSZbeVzJIg2uzE4JO4jIztGcHnFUoBWtJ1jxNB1x/2NpKhYofgS3IVsyY+Lnn2oDcWFzqkqPDYW1uwG3wrOEqG9/PmtkTRGhicNqt5tbG4DwVBA7ceHzS4RZ6aZS1zJNI2GLSbSeB2G1QMUHS7MZlpnQGqXG15rYRKf4pT/AG71a7b6OrVI/wB9eOXPfw0GBR2XXUG3wk3budzd6gS6teS4IkC/IYoPLFBSM/zyM02wLNxjmnDwAfOuAdj5k1ytneOKgI58qb8PBJzTuTUVnO9vnSxMPMOOOa8M7SDSB2Hzp0j4T86LCJXGCCBTQB3mnR502nMg+dBGQ9tyuCa8NqsBSXcqTimPFYyDmi2AnYAKkGuwDMrc0wHbb3rkEjfWWGeNtKYnOo2kUIu4gxPFTYpGZjk+RqHKxxT+jUBprXCk47UIubbcQfOj8zna1C35Qt5g0nsk0BZLVQxVgck8VEls9oJNHiga6GfM4pqWNAWGPOqClXktyG7U2iPGdyMwPqDg1YZoI1YEL3FQ2hQ/FjmmsV6IkOo3sWMSlx6MM0VtOoJFIDKykd8HI/CoywRkD4afihjEn2exrNjQDKdUKAAwU49RXpOo7N1yyuD54FCvBjORsHbNNSQR7CdtAcmTdQ2Sechz/TUb/axITmFJTj1OKC38arGpHfNQQo25qiSOeUnZdbbrwhcNbybvUMKVP13LMpiFqFH8zNkj7qpKjlfnUzwUeMscgjnIo0gc2d1C4ub6UzSzmX0B8vkPKoQHxYIxT54AYcGnYT48TBwDjnOOaIr2RTENpKnBHcGmiCOKnqTGInByWODnmlNGkgZioBz5URQcDWr/AEGAjXNefB2/smXB+8VmjwRiDIXmtQ+hCVjqHUaHGBpUhHHasZEJRm3Dj0HNIBxXoHLaTbZPfvXvKucsLVuBS88U2valkY7VgHcVzJ7d6TntXTx2rGO559q4a8eBmvJyuTWMJPJ4GMUlkDcMARSvOunitZiBLp8b5IG01El0+VfskGjXfGa8VX0p1ka2TlBMrrwun2lIpyzhWe+ggdwiSSKrMfIE96NGNSOai3EEe0kKAfUeVPHOJ41Zpi6Hfy20GnaddWGm26SBJ7aLIlKnsXlwcuf5RVVu+m7nT7xLy31h2mRlmRpDnIzxhh3wcgj2qavUuo2WmWdxG0bSuyyFnXPx4I3fPHnVSv8AqnVJ5kiEqxwwMTHGi/CpZssec5JJ7nNMp8mZqtG86Zqa6rpEUrjbMygOFXI3c9vbimJHYTqmCFIzlgQBxmqN0JrV7c3EEcjrsdDvULw3ufU1ftTiSKy8VQN3bkcf9e1LLZRKhho8kZOMuAePX/1FNSx7F3Bgc4+/P/rUNb2ZyCzA5JbkeYx/gUo3M0i4dyRxwflU3VDUKY8qM1GnnEUZOeaccncvyoPqcjbQueCTShSIrzGSYmpETUPtuXOfKpX8dSY5O8Tgcilt8Q59KiFiBTwJKHNYZIZZcH1z5Uc0HWJYp4rSQ5jc7V45BoK45b5U0kjRyqyHByBn58fpTQk0xJI03evw+G6SDzKHtz+nvTF9cyR7vCmTYPtMp5B+WO3vVe6f1a5unFu5UIBgYzkc+uaIXzuoCBztYbT8s9v711OWiS7I8xmmUkyEg9qSbRvhYPu3N4Z+E8Gosk8pjI3YXGduOPl+VMyX0xUqSuBz9moydj0TmsmV4V8RcuSO2McH/FR7hDbhAXDbsn4T70JutZu4cOrIWjU7coPPg/qaFzaveS7V3qoTIAVQPOpykl6Ck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798" name="AutoShape 6" descr="data:image/jpeg;base64,/9j/4AAQSkZJRgABAQEASABIAAD/2wBDAAgGBgcGBQgHBwcJCQgKDBQNDAsLDBkSEw8UHRofHh0aHBwgJC4nICIsIxwcKDcpLDAxNDQ0Hyc5PTgyPC4zNDL/2wBDAQkJCQwLDBgNDRgyIRwhMjIyMjIyMjIyMjIyMjIyMjIyMjIyMjIyMjIyMjIyMjIyMjIyMjIyMjIyMjIyMjIyMjL/wAARCAEsAh0DASIAAhEBAxEB/8QAHAAAAQUBAQEAAAAAAAAAAAAABQIDBAYHAQAI/8QATBAAAgEDAwIEAgcHAQUFBQkBAQIDAAQRBRIhBjETQVFhInEHFDKBkaGxFSNCUmLB0TMWJHKC4TRDkvDxY3N1orIXJSY2REVTVYOT/8QAGQEAAwEBAQAAAAAAAAAAAAAAAQIDAAQF/8QAJhEAAgICAgIDAQADAQEAAAAAAAECEQMhEjETQQQiUTIUM0JhI//aAAwDAQACEQMRAD8AqGiamt/p0CQsPGhGTFnBkby+7PNT2JZfBlIcH4cuMduXb+wrPLJnhYMhKsMYINWqx164RFjnVZh2IYc4+dSbpll0FtP06C0llkjMsaTqPgJyASfhx55xzRqzYSTDDq24A5B8+39qDQ39ldADxXicbiN4yASMZ+4dqnQ2LSOrWjowByuDjgLhB+Jya3IZRD+8xNjyFQuoLsWlnbTtciNnbALdjxRm2sGt9OiNw4eZuGz5jFCerOlNT1vSIjYGBUgYvskfBfjAxQ/oN0DrfVZWAzD4in+KI5/KrToOnteZuHIZAfsRsCw+Y8qmdI9P2GndPHT50WR2jBkZu5Y98H28qCT6VqWias11bb3hBwHQ53L6OPX3rca7MpWjRomhitESIDYp8xyKW99tkTa/cc1VZtdELRnBJkAyoGT+FJtNSkupmkMUqDsokUjgVSKQjLWbxnflj8qkwzlj8QzQC2We4JZAT5nHFFoYpxFlAD/zUeFi8iTNZZLPGwIPIAqI9oZAfskU9HLcRMBJke1M6iJPD+sQBt38Sr5ioywqyscjRAk087nypUZ4GMihrDVtMkD2EzGPJJiJyB8hRexvy4Ackg9ianG1juUzGwR/yNSnhroqpqXYMterhlY7+1aNvNl/xS9Y1aK+tY4LOQP4zbT7etRr+2EZZbiIHHmR3+VVyC6F3f3MVgcNYMA3sx5OPWpRhT5MWUY/8mg2yrDEsa/ZUYFSVkxQzTLpb+0Ei8OOHX3qW2UHNTlO2M0ibE256enkWG3ZyRwOKhWzdiaReymWVIAeB8TVSEkk0yUoXLQI1fQrTXbEE/u7kD4ZT3z6H2rKtX0a806d4pIyGX1Hce3qK26OMbAP0ofrOl2+p2/hzJtcfYkHcf8ASljOWN76Ga9IwGRiDtbOfen7OAsdxqxaz0+1tcMkq4YdmHZveoEFt4BCnsK64yTVoRqh+GLAFToovam4k+LtU6JAMVjLs4seOaO6Bp3jXPisPgT8zQ6GEysFUZ3HAq7abaC0tkjA57t7mknIrFXsIQpipSj0phMAU6DgVI0+zssUc0bJKiujDBVhkGhGn9NadpN9f39mphMlq6NGD8I88j0oqWx515xvsrwetu4/+U0+J/YlNfUx/UpY5dLlAdWDAAbW96BxodoGDgcDip8kYt7aMLgEAeXtUy3JWBSpG7zNdLjbIJ0B+QxyK5DeXen3zXVsYzlcMrjgij8xBlwwBz6ivC0iddvhrgj0oKLXQbQxH17cJgSaJbPjvtuGH9qf/wBvyeRom32Fxn+1QjaRkkGGPb/w0/8As63ECv8AV0IPemVsUePXqMPj0eb7pBXJOrra7QbtOnVM/ZJBpmPTbWbvABT8Om2QXw2iOT2YORTVI2hL9S2yoAlvMoH8PhjmhcZLIGIwTzUvUbWG2lRY8lWXPPzqIMYqUm26Y8V7EkedEbYq9jtEjoysWymM0PPeo728TNuMakn2pAhmaRJYFnkbwCjYDSoCf/Jp3dvRM88ZG705oAbeMjGCB8zXPDweJJR8pD/mstAkrDoAVywUdu4pjUXH1ZV/qHn7UIIk8rmcfN8/rSl8Xs80jj0bFO5WBRLBY8WC/f8ArTls4F9EScDcf0pmz4sV9ef1pq7jZosoTuXnikMWSVy8D+9V7USPrIH9P+aBS6hqUE/7mVtuOxGRUqG7uLpRJcFS/bIGKN6Co0dn4t5W9FP6VRum5lilvP8AeIIZHQBTK20EbsnH4VeZl8aF4843KRkVTpulblXbw9rLnjmikmqYuSLfQehvLkD4bi3kA/lnX+5FE4Lu6btCW/4GB/Q1QpOnrxOTbk+4pj9mXcXZJV+RIqMviQfTI8JI1i3ubsAExTAe6GiEN+/AY4+fFY7E2pWnMdzdJ8pDUyPXddh7arc/JiSPzrR+M49SBUkbCdQijjZ3kG1QC2OfPFPpeI4ODyPbFZJB1NrMymK4vY5Efg5hUnHzxmnk661dMbrWyf8A/wAyM/gRVXiml2bkat9cCjg0n6+R58VmX/2g3QP73S7c/wDBI4/uacT6QLc/62lyr7pcf5WpSx5fQHJmjnUW8jXBqRHPiAffWfJ1vpEgzJBqEZ9tjD+1Soeo9Bn76jcwj0lts/oag8ecV5Gi8ftgD/vhilDW0Hds1Rv2jpEvMfUFsvp4qMn9qUiJIN0Wt6a6+ouB/et4836DzP8ADMLUBQHYZGfyo1bmxmIxIUc8c0JjjYxhQPsil+E48q7m9np41GtlhSzZAWjlRwBk81bNHhiitUkWQEld27NZwk3hjbudfkatWlSMLS1VuNzAfnSS2dEIqO0W6/1SKNY4PrqQzAbsMMkj5U1b65qUrusey7gXAZockjPtVE6h1W2j6okivojJbDC5Xh09wav3SeoaTFc77KNY0nwUlj+yzD1Hkatj+qOXJK3QQ0rX0VxuPHmO2Ks4uFugskJ3Z7470zedPabqpW4KGCZuS0XG751Ms7O20iAxwZJPdnOTVrTEti4lJYPLarvxgSAAHFTYYkkjck5I8yORUJ71Rxu4XkVEGriOQnft3dsnvW430BzoLomA+BtYDBI86RayyRzhS32hURNXDcsiEEYJU05HcQmUSBucYxnNNxoXkglNIWR8csoyKTDMJMZxlhkU3G8cpYpJ8X5GoaF0LqQQyNkD2pasblRIe0hSYyGL4m7kMcVNFpJEA0JB4+yagS3gLRjuG70VgmRlUjJqc4jKQB6sumj6cmu1U+JbsrEY8s4NU3pnVLeSadBEkckh8RyP4zWmaxYx6npdxaZCtLGVDY7E+vrWB6DJNF1e9q327cMsq+W4HFI68bTBb8iZp8V4dKvUuEz4TnDDyq5wPFdwLLGQVYZBqmCNZodjjIxiiGkXf1EGDewVuxPka4JQ/Dqmm0WJ8QKXPAUE0PtXaUmZu7nI+Vd1C6L2iQHhnOCf6abhfAAHahHT2GEX2E0biuSBXUg/iKjrJ710yEjGaftUwcGnYKv9OjuYzFMu4H7LDy+VUvVNHksXwRujP2WH961GONZV2nkGq31JazIkcQUmF35fHA9qSLcH/wCDfWejPxmNh6VOgbfjFSL7TzBkgZX1pvT7ZnnC+pwBXUppqyXBp0WHRbRd5lI4XsPU1Zo+O9QLWJYoUROyj8amqcedQu2X40iQDSi1M76S0nPeg2LxHt2TTw/7Jdf+4f8AQ1EQ5NSicWN2fS3f/wCk0+L+0SyfyYqmWKsyttx5nNTIxnBxgedBhqpwoSIBfQmvTX8k1tJEcR5GAy9xXaqbORrRoGg6TbSTLcXG2c/wqOVHz9asd1pNldR7ZIkVh2aJdpH4Vkul6vL0xrFtYXV8rWkuNpJxtYj9K1qC5WSJSxOMdgDz99dDgl0TUmUbU9OfS70wyPuXG5Gx3HvTMhBt8bh8XOc0d6v8COwSdlPiLIAvPcGq9p3g6gmZAyKnqe9SaSY6ZIiKrINyqrGuEAkEtgcnIHlTPU0a2Qt3hKxLncctncO+BQ/pfVGm06+aUE2huM2xbuox8WPbdQt3QzWrFawR9YiGe0Yz+JqACMU9fTrcXG9c7cY5phcH1qEttjx/BWaSeaUFye1L8BzjCHnypS8cbl0R8YNIZtoJqWbOcHJif7xUO6Vo433Iw4PdTWoHjddDFpI0sZlLEknsTwBnAp8OCQM1EtiscQXIAK1Ito3ubhQqkZYKrUG6IOVFitDi0TjPnUWO3nhS6aabeHOUGewp20ctaOsJ3SRqAqZwSf8AyK9dSyrCMwkKy5c7vsn0/WhHaNXsH9iTikfLilFsg+1JIPkKahrPByPOulyRk/hTeeaUeawB5QvuKdQAjuPvFMKcinFbFYzHzbxOOUQ/8tIOnWj8Nbp9wpxW5HPen15o2xaBV5olmlrJLHFtdVOCDUKXpe0aOPbIysVBORVgusfVZcnjbUNy7NEf4dopuToFICSdGbz8FyPvFQ36OvFP7t42/wCarurZBxXQffmtzNxRQJel9SX/APTKw9jUOXRryI/vLKQY9Aa04EmvH5CjyA4RZkr2pRiGikX5j/0ppoPi7P8AhWumKOUYaNWz6rUd9Ls2bLWsef8AhrcgeOJlkbSRZYwMyMQcgVMguLWU7WbYfMOMUWt5okRUK4wMDinHtLG5xvjRs9yBg1OzpXQMn0wTIGiIIPoc0U0pCgsI27h/0NMy9PbP3lhdyQN/KTxT+nF1nsxKwZ1DFm8sjNEpFlN6pn8XqC6bzD/hU/o7UZbfVVhWQ+HIMMueMjkH5irdpVjo/WKvo99Yrb30CFo7yIhWbz+L170a6N6EtendalXV7eG6Zjm2nOeB5jHarpWjllalZZotZe5top7IGRBnnsDjvS7zU7ubDLH8PtRoWelQ4WGJI154QYHPmK8NOtVWR1Usvfk8U6iGyqR3mpXE8q/UpgMgIwHBzRJdBM4R764aI7eEXmi8N0UjEZA2A9sdqi6teBFUqQM9qdOhJJMFfsG7t9xt51mHYfFgiptrpV9bnfKjbvQGkWV6hn+Nvck0QGskz7FUBT2NNbBxQzNq8NgP38gjbHK+dL0zqXT9RultzuDtwrN50nUrG21lR46jeBw+ORQKbpeTT3Fzbx+Js+JWjJz8sVCcmjpxxi1ststjPDPncDF3ye+Km2kBKbhKxHkDQLQ+oJbq22zsSFOBuHJo3b38UvAYEjyo8rQnGnokpFK7Fd48M9wDg1WH6Q6V0rVDdJM9rc3Bwd0u4Ox8+atIYbuBzVC6z0+5ila4hkRo5H8RQ7Y8Nh6fdUpDxVhyWE2UiRM6uWGQVPcetR7iN5IztO1vUVWNL6l/bOpSuvEUShFz3POSfxqy/WPg7VCUUVjJtEixaWQqs0rOyrtUsecUTUsnyquTNJboJYzyvJopa3c15ELi32zbceLCOGHuPWoyjWy0JKgsJCBXY5iz+1c8IyQhwCMjOCMGkxR7XwaSwtoLW7cDGKkyQx3MTRSqGRhgioMBxU6JuOaeLXs5Jpp6M36n0vXNAmWWxxe6bIdpWQZMefU+gqJo2oW0Woi1mkAnKjBxgE1c+p7t7qSLSrc5aQhpSPJfSs76m6Rv9NmOrWZea3BzIn8UXv8AKnaj0h4ydWzQ4jjzqRketU3TurLW1Npbag+wXCgxyN2U+QJq4BSygoQQeQQeDUqaOjkmK34FI3b2pMjMK9HxQDSJUfFSXP8A933vtbSf/SajJxUpdv1S73/Z8B8/LBquL+0c+VfU+dlb4RUm2KPOqueCae13T7VbS4uLN/CiWAsEyTjA9TVI0DqyXSbtHuYY7uJRjbIM49664RcZWzjltGlta6fdxP8AWfBWaNAULpnOPOr1pgY6bFIk7AlASpPA4/Ks50XUdO1mMyxTqJ2b/RHw4+6tBsdNzHHGs4gfALEjLH+1dsmntEIJrTDbaBpt74VxLbiRwMqzE8/dQzUdFt5m8SFEgdDgADANF4Q0Cbo33IpwQ8naol08csyyMe3OM8VJxt2PyoreqdLpqUI8a7LrGCPBxgHPv3rNNIvbctcWlhM31SFyFjbuvl39DjIrW+pJxadPXkqkIViZtw4x8JNYFpUv7K6buL/tLM2I8/gKnNUhol1EoL7AykjuAe1OK+OayVbqfxTL4z+ITktuOSaMWPVF/auomk8ePzWTv+NTeJ+h1OjUrK2W+RPCdi7fw4HBq+6Ro2npJEFtJDNb43NLnbK+M57/ANqpvRNu1zp9vqccX+q27aSMgA9j6VqEFqzeIiHExxIWH8WR29qvHAoxsXzybaWiabeyvYMSQRuCCCrqMg/2rOOtemzpVmbmyLGFnCMh5K59PatFVWhXc6qG8zmqv1deo2nxxbzuklDAA+Sg5/WhOCoMc846TMqs7KeTujoFGAME04jvbzeDLCwhQlizAgMaP/W5I8hSMeeRTbTmTIKpz/SK5p470gX+gKxkaOVX5ClwM/f/ANKmPLPeNbwI0YQs+4ryOBwDU0EL/CP1pKmOPAWFB64FPii4R4s03yaaBwick8EAV3DY5NEVlCAqqKM0PdiZmHq3l50riMpDP8WK6ZEHBYfjR5eh+p7u2S5tLOIRkE7ZZArN8hVLl1JrS5kguIjFLGxV1YcqfMUODDyC6TRbyokTcPLdTolXPcfjQr600RBlVVMg3DcByPWvJco8hYjAx3AzW4sCkHY5A+NuKejcg96AiaEQ/u5QWY+QIIp1btxIqo7j1B5HFCmFsLX74sLg+YQmkFgbaA+ZVf0oVcai8ltcRlQwMZAI4NSYbpZLeEFSpUAZPnRp0Kgup714cGm0f4TzS0IPmKVII5uGRilb+MU2fYiknv3o1ow8CSBXdxyeabiYF8Zpxlycg4oDGWxpdW7YGWAPnzUqO5G8b0ZW9RRe2sC8m7OMeVLn05ySSgb5CmKkOK8dVOxy2fImlWO6a9RDwTE2fbNNTQeAf9Mj7qe0lGuNRk2HtFgYGaDoMSPpXVaaV1HcJLBE1vv8MSKoDKOB38xWmiVb2GC7huZDgboyMFW/xWV6x0fOhM9tkt3IPrXemeqb3p25+qXsbPas2Cjfwn1H+KtjmlojNOzdbV4tR09cApLGMMPQ01E89spAYnBwVPnVWk6rs7SaAWTs8smMxxjJI+6rBbtqNzI4Nt4aZAV5Twc+1V5WKkeuruOOJyp7+R8qqer6yrKEBO+NhgetWN+l74PI17qC+GxztiT+5qK3R2jSBZpFnZxkMTN9qsg6BNrdPy2DjHai9hIJZARjIo7puh6Q1tIrWgUAYB3HNC4tNbT9QlUA+F/AxHei2CgpESPizxU63nBjcnuvFDywWLPlSLOR5JDGpwCeaRj9HbnSDNJJe2ORN3ePsHHt71EhuCl3C4BUlsMG4q1QII148qH6zZJMBMqjxRyD6n3pbCiXFdryW7eQFdu4LPUbV4bq1SeLzEi5qtwXrCRYpFKSY5Vv7UatL8MMOAQeDSvYdoreodF6Zp8Ml7oUcltOg3GBWJRl8wAe3FM6fdx3MSOr5XvR++0G9mhnk0bV5LeVxnw5hvTPoPMZrJrLVdQ6e6juNM1WDw5GkLEDsCf5fY1NoybRpTMCMcHIqHaTyaZfJNAMKW5QH7Q9KahvlmACnv51JcB1XHBByvtSySaKRZereVLqBZU5DDt6GvPDkkgYNVXRtYMFx4cmRGxw39J9auKlWUEEHI4965WqY90MJ8J5pye7S0t3nc4VBmlPH5iq/qsrXt9Fp6H4eGlx+lBdgf2F6LDJcSyajccyTnjPkKsaorAggEEYOahW6KihVGFA4FS1bHanYJLVIzb6ROimksjeadEWjjJeSJe6jHl7VVeivpAm0eRLDVnaSxOAkndov+lbqxDAg1k30gfR0bhpNX0OICX7U1sBgN5ll9/amjVUxVaNIheG7gSaF1kjkGVZTkGkmAoQQOKxzojqnUNAnWzZJLizZsSRn/uz6j0+VbVa3MF9brNbuHjI8vL50JRorGbaGx3xUu3KCK5MgyghbcPUY5pt4iORTkMngw3Uh/ghdvwBo4v7QuV3FmMfSm2nad0dZtptt4T6g4G7PIQDJGPwFYge+SK0z6Teo4tbs9MCkh4y5kQjlT8OPnxWaSgYGDXoumzh9BTpqUJ1JpuS2z6ym7BxkZFfSaajBegJbzRBh2EwwR99fNXTEL3HUthFH9sy5HPoDWzjTb1uxUfN6rCEmtEskox7Zbt1xCw8SWKZGIDeGRuH+acWLcD4EgkHnGxwwqtQ2N/CoKvE2Odozn7jRi3uZJ0H1ldxUY8VOWX500oNCRnF9MrP0kX81v041r8QnuXECD1B7/lWSdSMkH1XTYiNlvGN2PM1tHV2kXV9p8MlpHHeSRyqyZbByeMn5VH0b6ItJutSkvtdvzeS7tzWsJ2xgDyLdz91ScW5Fosw3TdJ1HV7n6vp1lPdTeaQoWI+fpWp9F/Q01zc+P1NcJFbgf8AZYJv3hP9RHA+7P3VpOtWsml6Klr0vBb2EIk58GMDd7E9/vojpcf1G2D3UMSXMgDSCNi2D7cCskDlujnT/QnTfT3iDTjcrG4+NJZ2dfzqzLHEke5BsRRhTmg63EjSLK0f7jPY+VL1i+a002adjs2ITknimpmMr6z+kyXSeornT/q5nWF8fEftD55qjaz19q1/eGa38OCDAVI9gbavzNVTU7uS/wBZuZ925pZmOe+cmpMtvsKgt8JpZvQUg3/tTrAjR3ljIcZH7oVDuur9ajUFJ4//APktRYWZ8RkghOAKj30f7r5n0qSYQ1Z9Ta3cIZXuI9nYDwl5NOTdS6tGARMnP/sxTen24+pp/iuXljKyq0cbuo7kKSBRRjydSaw7AeOmf/dCtL6Z6env7e21C7u/BMgEiFY8gkcjPzqr9DdIJrU0l5egjT7dlEmO7sfIfqa0aK9SHbFsWO3A2KE7IOwNdGDCp9nP8jNLGvqWy46le3tsOY9oXaZFyCWx6VnPVNjb3yy6tFArXSoPrGUH72Meo9R5GrHet4mmPs2syr2IyCR5e9ULUuqJ9VkGi6Vbt4s0YR9i45Pck+lO4KE0kGE3kx2wXedLfXOn11zTJlESMyTW0rHcmD9pD5j28qqhkvYRmJnwMElG3D8q22GC20XptbKRkKRx5mI7njnHt3rD7qLdPLJbNG8G8kBH5VSeMg1DNFKWimNugzC8/jB5GVk7gYxzU0XU0rLEMKvmB/mo6D4R2xinI2CyqSQMepxXOXIl/d3HhY8QLubBJ9PSupeSpdwHJ8Lftx61y4iSZcMM802Vxc2i/wDthms+gF1icbByakLg8g1Ci4A+VSYzx2qXQSQpOO1JIB9q4HOO9Sbe0urxilvA8zf0rmqJWgEYZDCn1cEUTHS2teGXbTpQAPUZP3ZoTJH4MjRyB0deCrjBFK4sNkCytiAWKnae1TEt8samQQhYgO9LjQbjU2zsiiG9hGycoDnvkUiy0e3tZGmhQq54ODxRcIu2uB0ReSMn3pLsaktnnt0aIZAoRqGj6fLGHuoUIDd8c5qrX3Xl1DqkttJGYY4224AycetKk1xNRiKtcCRGHKk4zV4QbOeeWJoul2UNnbkRRRwOuAGVBk/fReLUpAAs+HUnAqm9JdSKLdLK9PY7EduzD0z7Va7uzVIvEjcGPvj09xXQSX6FEu1eLYxO0jsaiXT28dvIFkAbGe/NDlu45IyInDbR3FVLqXU7y3mSSFHaMnDAUUxmXvTrwGxZ88Me5p5dWijYrJhhgHmqdomqGbQQ2CCHI2nuKiXGuRTsYiNpUYznzp6J3RcrnULaRmAQLnsKc06a3LHauPvqm299vAAYH0yanW97KHxjv2oNG5bL9HNHgeRrlxHvQEE8HOaqmk9QLLcPazkLKhypP8S/5FHYb5VaVHzhT3FTaKp0Rr2zjucMy5YHuO4oV4lxZyAYLx/zA8irKrJKWgccsMq3n7VEGnxsh8WRic+QxSUNYvTtRLgA559arvX3TsWsrDeCcQ3MK4DbAdwznnz4o0LJEfEMw3Z4BGKHdcXb6Z0s10ysskTqBtOe55FK79BTXsrNnNHbwBvFDKo+0OxolBeLMo2NkEVno1F7stdNIu3P+mMDg+1FenNRaSZ4ywKqcZq2TCowUvZx487llcPRcpGKEyom5scgeYqzdN65HcJ9UeXLr9jPf5H3qso29B7+VMi1P1tJY38JlOQw8q4px9noR2aHqF/JYwGYlTGo5HnmhWkRMQ91JzLM24mh818+rSQW78JGMyf1GjsJ2qBxgcCoXRSMSejc04H5qIHA86c8SjYXEkF8Glx8sKhiTJqVG3pWsnONIrfUnR8c6Pe6bGqT/akjXgP7j3/WqRpXUN1od8dobwwdskTef+DW0R8jJNVLq7ouPWFa8sQsV6BlhjAl/wCtUSslGdaYX0rVrTWLRZ7WTcp4ZT3U+hqay5tLwLjJgcDPyNYbaalqPTeqb4t0cqHbJG3Ab2I/vWvdNdQWnUdjO0LBJvCYSRE8rkfmKaCqSDk6dHzxq3T9+zZuTCy+QQHiqjqOj3NmDIUzF6jnFfRt30bPMnwTxNjtvGOKhf7BE28hnkib4TiNFyD+NdtM4dmFdGmc9VWbW4BkXcwz8jWnalr1xo8CS31x4au21cLnPrVe1DpuTo/Ujq0MPhIIn/dyHO1zgA8eVVnXOoLnVY4Vupk+A5XanHNPHI4rQJY4yds0/TOo7C5DG71aVAQCmwcH15o7ZSWpvY7mK+nnhA7CTP6c5r5/jnntSCpBQ/8AhNGLLVN3wF/DyOVZsA/I0fK32DxxXSPoIX2lNcBJJhEGyA38X3ikQafKJxPDIGhIwHVuT8xWE3EF28fiWl5MhH8PillP3+VJ0+96mS5CQ300JB+0XwB9/nRTGSo+ioZZUj8OLLsDlifWpqDxcNPHtf58Gsx6a6vvdPHhapI96vfxVUAjjt7j3ovP13I5/cWgx5b2yfyrckamaE/g+A+/ATGCScYrPPpA60s9P6buLcP4lxNGYkxyM9iaFX3VOq3kfhyTiKPzVPh/H1qj9U6emoxpPJqKo0S4WNzlT8sedFOw0U7TIzLfqT3XLGjVyI9ilhyDxUPQLckzSnsuFBo/a2cUwufFQN4ceVyOxqE3sZAuKIRpu2/vD3NOmMMQCAePMVMFmxhilZUXxAThc1fuiOgGvZ49U1WPZaJgxwvw0p8iR5LQirMyT0N0B9atYL/VIyISd8cBHLDyLf4rWYLaC3hSCG2jRBwFVAB99cRhHjauAoxj0qHea2tq2wLvkABKR4yFPmfbg/hVUqFtExrKA27xW0MaZOWVVCgmqffaI8FxIZD4cZzjKMR+Iq2WeqwT2rSxk98c0qO4mnJJGF7AAVSMpQehJxUuyiXGjW09tCby8bwYuQkbFQT6k1Ce5sLFHjsJbYOvxlkCtuH9R7mtC1MwS2skFwkbo67GjIznNfJGoTvpXUN/FYzyRJHO6KVPkCQKLn7NGNKkaV1drzS6VJZpjx5OG8JSdq+efMVmypmePkMN4+fekQzzXC+IXLSZ5IPNTIbmWa4ijk2vlx8RUbh9/eoSbfZRUiwAnPvUS/S4cx/VmQOM8OOCMYqSpJOMcGukc9qkUI1vG0VsiM+4gd68oJ1C0A/nzT5wBzXbJQ+sWynyDGh6AWZMYGfKjNroeo3MRkSEBQu742C5HtnvUTTLMXt+kQZRj4viPHFFtU159IS2VkMhmmWBcDIBJ/TANGGPl2Zug70hYaL4Jlvmjku1XxCkn2Y0zgZHmTV8tJ7V4h9UCeF5GNQAPwrP43juo0WeWFYgfsRD4mPvxRe2vYdN2Qw7hlsBWbhQfUCuhY0kTsuIIAz+dD73S9Ov5RJdWUcrgYDFefyqLFqLhiMAuOdgPepcM63ieJCCy9iM4ZT6Gg0NZlgGU4GBTZfZk1JiXMWRzUe7QqPhzkc1wVZ3oD6t1Zp+kTCCYu0wALKgzjNQv2/aa1AY7KcLORwjnaT8qpvWMD/td7go4DAAnHGQPWgEW9XVlJBHbFPGC7OeeR3ReIOjbSeXxNVubrxyfiTIH3ZIq4QfR105qmlKmnvLa3Cg/GH3En3FZ2uu3v1RIjMSFHGac0nrHVdNvo5hISFYbwRww9KqmTtey62X0eXemXLP+0nniUfZ2Y/HmrXoscltbm1nm8SMfZBHaiaXyXsAnjXHwgn7xQ+5aNl8WJgrDyHnRsdIjaiqWQeSLG2RwDjyoFqzq0BwQc8gVA6n6kSCye33OJ25UrzjHrQSHXo7u2VUO9gMNnyoxlsz6CEOoC1s54i6licihLSYfIOcnvUO9uCoOw5YGk290JQPXsRVOREMWkzNKFDYz5+lFbPVpLa5a2uV3YG5SPMeoqvW8/gzrIOcHkHzojc5wChG9Pjgf1TuV+6lbMg3feGbxriCQASoChz54onYanPNb3EbuhlJXaV8/KqXd3WI0RuEYZTnipeh6hsum3hiQpAya16Kppmh6fqUrXGyYBvD+y2ecUauyGVXU8N3+dVG3uUhkBJIL47+lWOCaK5hMXiKcjgg9qneylHoz8VTHig1KxksryFJrdxgo4zVf0zUxLcNBIfjBwGo0kpiy2c+tByfoFGOdV9CX+ka06abFLPZOu+OQDOwc5BPqKV0hYPFBvcEZNbhI0V5p5jwP3iHB9DWaWsaafO+nTlUuIjyhPJB7Ee1B5G1TEjhjGVhGIhVGaVJIFUkmkA+YqNJJ4ku0HtyaR7OhHor+SyuhPuwB2U9iKv+nzw39olxA2VYcj0PoaoM0QliK9jjg0vp3Wn0jURHKT9XkOHX096hOHsrGVGjbCDSJGIOMVMjCSxK8ZyrDIPqKS8Ge3eoexuSZHiI3VMi71FRMPg1JjODimBPZPiOO9PghuKhRseKlo1WhKjjkqKx1f0bB1BbNPbhYtQVfgc8b/Zv81TPo2t59N6o1e0nRo7qKxbcjjzzwfetdBqPcWVt4lxfCFPrP1ZovFxztxnH410RVuxHJ1RQx1HfKMOtuT6qpH96G3WuazJJuivlhX+VIR/emVwQPelGPOR51fkyBHmVtSRlvTHM7Lh5PDCl/mB51nvUnQ0lkGvNKUyR93tsZ+9a0uKEqc45qQYgRhhSsx88yXyGMK0ALLwfLFQGnLseAB6VsfVP0fW2rbrqyK213nLnHwuPU+9UvrToJOk7C0u49TW8W4YphY9uCBn1pkwlSinkj/03YD2JqVHqVzH9mZxj+qoScKCPOlDtVEEKx67ep/3xz5ZFS4+o9RjOWQMDwSCaA17xOeB2ocUGw/NrMl2hVneAAZJQ7t341HS60J4mFymqTTEcN4q7R6cEGh8Z3RyH0VqiL3HvRAW/SVSLTwUQ4kJb39v0onpxlknlhhjLTSkJGp7E+/tRDSumNTudLtTBp106mIEFYj6euKsGj9K6rpN/FeXlp4MQ773G4AjGQPvqPbD6CPS/TMUV6JNWjivZoiDHDG2IlHmT/N8q0E3fgPkxNuPI8hVUtphHexupwG4bHrVmiuMqBJl4vI+ldEUSk2dOqFzgrtzx3qt6tZ3iaymsWTGTKLFJFuxkfjjtx+dG7y1JQyxjKnnNJtZVK+AQWaTjFFpCNWK0x8wCFLdt4JZoww+HPOM9qPRpMkBeYJCnHCkk/j/0pmztorK3Eca4I/X3rlxJ3ZmO1eeT2rUViqWwfqUy2292BZiCV+fnXyVqUhfU7t/NpnPf+o19DdddQLpmkXl2W7I0cQ9XPAr53to/rF5ErZO5sn39aE+jRCtsohtI43jVhjPbDD76k2mxryLaXyGzh1BI++utbkH92+P6ZP7Gn9Pt3N4uUZTgnPcH76gxgirV3OfOuMpUkGkFgCOaUaxRp3Szu1lD/LGf1qPuOe9P6Pk6tK38qAfnWCW+zkeO9j8IgMW2kkZHNO6xHdalqNh9WVxDaOZXKjdkj4eR/emtOTxLxT/LlqtC27R2ioP3ZPxM38ROaphsWQzpcN7Cm2GD7RyCF5z271Oms7iGAtLIiMTkkck/Oon1l4l2rcyenDkUuGe6kBVHYg+vJNXslZLXUpGCkFGZQBuU8/fxUoXRuCZRDcRO32zE/DH1qAdPdJMysIj3O7ivSeDHtWMmTjku23n2FbQUxhRnmkNHvOSKfCAD0parXn0ejZX9T0aO4RhsznyxmqvedFWjAvGhRsfw8VpJQMceVckt1ZSCorbBSZitz0zdxPiOViPepmlaFOJA80Ub4PGQa0ifTV3525HvSVsdo+EYFK2zLHEiaOdQspJXe4WRJQB4eMBcelPTR3ExYtKwBOdq8CiUFhnk4AxyfSuHwdzRpPExXyDgmlakN9SmanoYn3NglvU1U7zQpIZN0RdCOQVrWJoGKklTz7UHu7JGz2xWjJoEopmWPNLA/hzgjH8XrS45tr74yD64q46loiTKSF/KqHc6RfQalJHBxGvO48KM1eMuRyzhQbtrxZTschX9+xqeLoiIxS5Ur9nPP3ZoTaWltGmbuQzv/Kowv/WpCas6XBRD+6Q4Cjy4qvAQlyu0lt4LryOVI5B+VM2gu0kzHFM2OchDRGz6sls8KsaMF7ZNXLpzrOLUboWl1aiB2GUkONrH0x5UrTQ0exjSLyaeJEuraRWAwSyYojPC9sVljJwORVge3glydvPkRQiaFtKYDeZrKVsMjDlM+YqbOhKiLYWSm9W6gdysrZKn+A9zirBb3P1iCRXxuXP31GFtHp0bzQDen2thP6U3YhbyM3NuwAccoe6mgGgxps+bUA/wkjNAOuumP27o8V7Zt4eo26lomXguv8pqc6TpCsEalWkUjf5L70D+krV73S+jYvqM3hEuIXf+LaR5e9BK2BvRWtD6h+uacVmOLqH4HB7n3opbSHbk/aJ71mHTk5GpsWbl0OcnOT371e7a738A4x71mhYyD6vnvTcsEbSLIe49KbikGBTrP8OB3bile1RWLLX0xrSQ7bGeXKMcRMx7H0q6RoJON2DXzzfdOXL65bzWUzxxSODId5Gz3HNbX0/qH1h4IJZGM8QA3MeXGO596lwXLYZNtWgxNbY5HPyplQVPNTZopUk3RvlfNSKaba4zswfOmyYktoSE/wBEqcCpCOeKYHHlSlbyqSfo0tkxWzXZz/ulx/7pv0NMK1OyAta3AHcxN+hq+KW6ISVGTRjKjHapak7ewrkNqQBuIB8zUtIB866VGyAyvp5etTrez+Ayz8RgcA9yacgtIgwMmTzwg86k3MdxIuSm1R2HpTODMBrldttI/JwpJoJ1T0snVHStvDFM0d1A5eJj9kkjsR91J6yvDaPBZmR/DddziM4Lc8c+lDNBurlLq3EU0xPjbZFkfcrIfbyqixrjdguV9GO3enXWnXUlrdwvFNGcMjDBporW+9X9HQdT2YaMiK/iH7qUj7QH8Le36ViN7pd5plxJDdwNE8bbGDDjPzoRlY9g1hgd6QCcYxVmt+kNSvbH60ojTP2UkbBIoHeWF3p8pju7eSJx5OuKfi/Zk0yy/R501D1Z1HHpVxPJBDJG7vJGAWwuDxmvoHp76NelOnphNZ6cJJwOJbtvEYH1APGfkKxv6Freebq13tZfDlitXYFl3DuowR6fKtJ0a66u0nqnUY9bUNpdxIZLaTxNyRknG0HuMjyPahVgbRoE98YsmDBZcEBvOuy3VjewHxYlDMPNckUKkcbtzI5+Q/vXbfUFjbYIdnu3NbiDkVnU9NuLKXxocy2wOT6qKK6fOk9t8LZBFGJMXpKkA5GMgGqheRXegXTyRN4lrnkFeVqkVQkiwRXHx/VyCQ3AovYaTBZ7n4LuPiYnkfKhGiyCZBdpGSXHGecD1ow8hfbg/fSt30NGNdkhhFtyCqr6k1W+oNTitY/D3g57mpd9dpDG0krBQByfKst6n6psA88xuon8FCY4wwJd/IY+dFaC7KZ9I3UZ1K7j05AQkJ3vz5nsPw5/9KrGhw+JdPKRxGuAfc0NllkuLmSaU5kkYs3uTVh0eJIdPDPuDyMWyKhknYyRPKlj2r0UzWkpkC5wuME0vcFjLkh1HmvlUa4kVoiUYMCcd6kk2M2dl1CWVieAM8YrglZvOoOSDmnUfyosUlxmTxS2/K+lFNE5vblvP4RUrp3pLU9fKNboscDttEsh4J9h3P3Vq/Tv0W6RpSM15NLeTuwLEHw1GPIY5opNjIo2lzGPUYSG2qzgMfY1fIbSe8kMMUbSMeSSMAD51b7TprSLMAwWFumPMICfxOTRJYFQYUBV9BxTxtGZUE6e0+KLbdeIs2c7lbg/lXkSLTF/3W1BYdpJGJ/SrW0ZkBCogX+YjOaHz2NpE5klZ3c/wg4WnTFaKVfdRXmXDzQwJ5uqAfiTQGX6vM3iG537ud27NXHWbDxIpGMUaxsp4AzVLuNFkLj6qEC4wV7Y+XNaToFBLUNZ0/SnjW9uFiMmduanQTRTRLJE6vGwyrA8Gsk+ke8LdWRw7iFht/zOasv0Y3puLO6tpJCdm11XOeMYNc3HR0+TdF7UEtxTh5OMiubdmSD+NMPI2ckCgUTHdgZsGnPCj2kgc4qJ45Vu2a7JfRQRGWWRUReWZjwKFGbMo+kTrK6/akmkWEzRQQfDKyHl2x2PtWd/Wpt+4SuG9QcUV6sWzGv3MtjfC7jmkL7tpG0k9vegYGe2SadI5pN2F7bX9aWRIoNSudxICqHJ58q33powWNlb2t/Kb25kTMssgB2n0xWCdLoh1uGRhnwvjAPrWn6ZqL/tgEuSpQ8k06gmZSZeNV0m1v50awwm7ghhx86y7rDTb7SbwxXkTRhv9N15RxWnaDdtLdmRj8CrkU9qw03XYvqd/bpNCSG54waVRp6HbtHz09/Mn7oLukzgYHeidjo01ycyZ8RzggVrS9GdNLdbv2asbjjMbEflmp8XTGjxPiOIblPfcQasnXZOiraN0NbPZbpQRMT5c8VE1rpq6012ubaNnCfFnzGK062sBbNmFyV/lbvUprRZU3BQwI5U0s5DKJUem9V+v2EbFgWAANSdelP1SEoR/qY/FTUK80n/AGZ6lgaDiw1AlCp/hfGRT2pKZTApI2CRiw9tprnbOmPWxg6mZdF3BtrLtKn+bBFErQrbeGN+Vdjnee1Ui0k3vHG4PgWo3lf5mzwKJSzzpGbzxO7AeGR2++sZSLgt6y8go4b+VuAKjapp+n67YGxv4xLAzA4UkFT6gihtlNAsal41LefP9qKLqluiNyBt74FCw9lKl+ixLO4kutLvS6bTthmX4gfQEUFtlkhuGilQo6cMGGCDWv2moQTYKsOfWq51dpQuJI761jLTZ2vsGdw9azYjx+0V6KcqAAeam24LHc2SaHQxN4wBVgcfECMUXh4HsKUKHdmR7im/2jcWeoRzIxWVcYOe+KfUjypi8tRcR48xyKEo3sdM1PRtZj1ewSeNhvxh1B7GiW0H7eN1Yz03rF5pWo+IqHws7ZVPbFarFqsc0aSQrvjcAq3kRU7d0xJ432iZLCVGRzTPY1IilM8fK/nTcsRU8ClnCtoEZemeU+9SEJaGbnP7tv0qIKdjcrDcY8omI/Cmxf0gZF9SlNG2eRjAobeXb7WjtiA443kcKf702881wczSuwI7bsD8BSQsfGcDFd/I4mNjql9Htgt7beJKePFXJU/d5V4dU2t8qvJfhFPJRcgj7hzTk0VtJFtcofY1GW3tYuQEH3U0cgHZW9evYtR1OB4Ul8JEKAyjBbnviivT8Q+vxkKDjkjHA96iarc2n7WhR5oRGv2g/FWPSLzR1ZIbR4DcupyIwTge5qM8E5S5ro7IfLgsXjrYb7EZyc+tQtR0iy1Jf95t4pGUg/GuQcetTAp9aWBnGDke9OpUzlKzd6dBCUCxOWfOIVH4/dQ67aymge21G3jlAzhWj+JPIc1atS05L6EAOY5V5R14I/6VVlMtresl1CPFwAxb7JGRz8q9X4koZFUjzflPJBpxB3Ti2fSepT32mPMskyGMq6KQoznAzVmfr27lVo5AGVhggxryKjy6U93Aqs8SDhgVyc8D/NNJ03Fk77pR8OSOK61H46W0cbl8j1Ietes720iMcbSMpYsBJhtufIZHA9qWvWOrXDqkWNzdgoGTSR0/p6xb2uzkHB+IDzP+KaFhY2zl47nDIQVO4f0/5NLfx/UQJ5/ciVca9r8ETPMkixjGSWOOTgUNfrG+Enh3RV4jwQeeKc1O5DwSKbhpASOM8Hk1Vp8G4yVLL3I9aC419kO5ZFOkzY+nuptMudPWOJlhdRyhPB9xUPUOoraGSXFwq4Hk39qyeO8a1lzDkJ3KmuXVnLfA3djcN4mPjgc5HzFc2T4n/UDtw/M3xmTuo9fn1MNb/WJkgY9kbDN/is+1M22j3KommRPuXKvK7Nn7qumlaE1zN499Ntwc7Qeflign0j2kNq1iIX3DDA1xNOmeiitHqC5XmC3s4QPJYAf1qwXek6lNZQ3ZkLvJGrMqjaRn5VTIF8SaNP52C/ia2wxDwEiI+yAo+7iubJKhqMmYTxT+GztG3mW8qIz2uoW2nfXWWNoWTeGDDJGcA4q9z6Bp2oRn61Gd2eHBwai67od3e28kNrcRG2OwLbhdu0KPWmizNGatqMzHhQMUq2uriadIkGXdgoCjJyeKsdn0Jqt9ci3htH3juSRtA+dXHpvoROnb1NRvZI5b1B+5iT4hG38xPmfSmFeuzUOnNMSz0yKHmL6vGqIh4Pbk/rR9bgrgA8frQDS9SS+0wSHPjxHZKD3Hof8Az6VKS5BC4PcdzVUgWWKC8JGO9PG8jAIkOPlVUbWbWwkAmlOWOMKM0ZSaGQK6uSD2oNBCH1kyKdikDHFcWGKNDNcuoHcljwKrms9U2OkERvND43fDyABR6nNV6f6Q+lQDPq+uwzOvK21uC4H4DH50K0ay7XGoWckDGO1M0a9nYbVP41T7oxzXLusJiGf4DkGqJ1F9MkOoXCx2lvL9SibKx4276pd99IGtXl08sZESE/ChG7aPSmVAbEfSIzDrS7yTzGn/ANNQek+oZ9F1GKWM5IOGU9mXzFGvpUg8PqeCcDieBfyJBqgnKuR5g1D/AMKPUrPpzTtSg1WxiuLVwyyDOB5HzH3Um4cx8Hg+9Z19EH11dTedWf6sw2bDyCccn+1biPqd2QskSbhwQRSOJWMikyTEjPlWa/SH1EzOulwPtUDfLjz9B8q2690S1kyUQr55Q9qyLqf6K7681C4vrPUYpHlbcIphsPyz2opAkzKCd3erv9H2hRXbXGpXSBoIhsUMOCTQHVekNc0bBvLCRYyceIvxL+Iqz9N63bWNmNP3H4kwOP4qdIiEpun4W1mN7BkiJBbPk3tSY47qx1eOOeIoWJAY9qXarfTSxmONv3bfabgAffV/ttEg1m3UTT7ZFXdtUZPzGadaBRF0OcJcKrHAYY/GmpJZIbwqx+EE8Uo2FxZzo0CmZA2CexHz9KfvbU3Mm9XEZYc5GaySbGOWuplrmNZFBG7Gfaid5P4d0rgnawyDQ6y0dRKGa5G4cgFeKMrocr2x8SdW5ONo7Ush4rRNsboXBX+YUejhTHHY+VV2x0+4tnBbDAelWG2bfFUJMoindezRq2kQFh4jXW8DzwAaG6hLi1kkLYAUtn04rn0nIsOo6RdknKllJ9uKia65fp6cxnJaDuKT2Ui1RXdFDLGzlt4chhnzPrRW7IOnSSDugJANBtHmH1OPkcAAVKF2l5qNvphBCzthz7CiJdBjRrKe8jDKpEY7t61ZbHQbRmY3QdyT5HFTbCCOOFI4UCIgwoHkKLwIijGcmjSGTGY9BtViOxcZ7Z5AquXGrWdh1I2keJ4UiDerE/CQf0NWTUZ75LZhYwiSQDu7YA/zUCbp3TNZs0lvrZWncbjIpw2fnSMZP9BfUl5p8+kpPDJDLKrqGdO/NVmCcNjB4pnrHToukbVWtw80Fy+wk8bMCg2kagJhjJJBplFuNiTlFSpFtXBAxXWICnPHzqJHchVB7+1eEpmYZ+xn8TQHX6IeM7zMMjPce1WHpvWVtZBazn/d5G4/pahHfv386gXMbxSBlPwH8jUZr2VjT0bLAXVQYxkHuKlBzInbHzql9H9RNOgsLsnxFHwO3Zh/mrc86Id3kaHLVEJwaZxwyHkcV1GzFc+0LfpXTKhU7mAXGST5VX9N1xb/AFjUYIm/cQ2jkH1PrRx/0CX8FUXawApxIlZsEVGjcMisDkEZGKlRN5g4rsOEcFtEQQYwcV028AX4YxToHmDxS1XccmsP6K9dafbTXrF7aNj/AFLmi2l6bb2km6KJEZhgkCmpVAumPqamWjEOBmn8jqifFWTSmDmlCMke1dJ8qUvt2pOxhBjHfJqFqGnxXsO2Thl5Rx3U/wCKIvg+tNP39qpCThtEZxUlT6KrGG024NvdQ71ONrD5jn5UQidAUH1FMkeeKnXVtHdRmOVcjyPmKr9yLywkCbgy5+Ek4yK9XDkjn10zz8sXh2+g62YkZvq0C7W8yPVvahV+JQjzCJeD8QU+y0PN9qDFsg4Psea8ZL10ZiSPU4GDXR4OPbOZfIUulYLvL0SkRlWDZ5zQ47AHd8gqeCKJX2mX18CyP8ffINQD05qITEkyrznOGP8AakaadWUTV2B5pi53H4ge9OW100Dq6N28xRI9O4+J7xFI4OI2OaQdEsImO++bnyCY/WqQjJAlOD7J8V1HqCqu8xy+ZHZqofXCzRalDBK24Km4MDwcmrhFa6XaqZBczELyTxgVXOr9U0/UreCG1KzXIkwGXk49Kh8vFBw53sv8LNk58PRV9EhNxrthDx8c6D863IxZJyPKs96Y6D6gttV0/VbnTXSzWQOxLDco9SucitUtdPubxwkEDueMkDgffXhZNs9tAObEchX+nNR/EKtw2Pvor1BYfs7UlgMgd/BBcr2ByeKoPUU+3U4kSaWB0TezqSVxn0/xRooqouMd7LFwD2qZBqzI+5jk/wBXOapmh6nNdRMlwkm9F8QuRxgk4Ht/0qdb6pa3czJDKG2jJPb9aKk0M4pou+majCmotI5CwzQmOTb5HuG/GlnU9kLDcuBkbgaqqyFcY448uKkLcMwKyYZT3BFOshKWEtdp0/q1063TWpKONysSPiH41N1e06ot9OMOi2Ucly/HiSyhVjHypHR+sTmRNPEm63VCVUjlMeh9KtEFzOIS14FRhkkjGAPL50VMnxp0YTc/RB1rql09zfz2jSSHLF7nJz+FKi+g3X9wMl/p8f8AzMx/StyfVLNGKmcZAy3txn9KTDfwTzFI5CTzxgjt3puTaNRjK/QVqZzu1qzHyiY0ofQPeHvr0A//AMWrbGlWMAswAPHJxmhuoJHM6FbpI8Dn4s5pJSYyjfR86fSRfSXWsW0T7SkUWVI78mqS/wAT4AyTjGKL6/dNd3SOckou3mh9hE0t/AoBI3gn8aDdsVm9/R/pR0XQLRZseMVLt7bjnFWC/wBR+papBjkNVM0TWsWawGQb1Yn4j3HlRp7oXdzFPIhBjXArMpEuMFyk4LwSK/PIBzilyxR3MZWVMetZze3clnqBe3kaMk5ytWGw6nd41W5UOcfbHegMN3tvNbSvsy0R8iM5Hypqxt7CQHbZwwSfzRxgVMude09MtMxXPliq/c68sAJtoSQT3NOpE2h+9sJIJTM0iGAZLP6D5VG0TqBjqviniDO0DH8Paheoz3l7EzTTEoOQicCo2kJty+eBRbtALpeagtjcNOn7y3b7QHpT9vcWN4oMU+0HtkVVNTlYIJFJwvceoqBY6h9TmAJJt5Dx/SayVGs0qPTiTmKUOPTNSVa4gUrg7fMGq7YXjMAwfOexBo7FqEiqA3xA980siq6ClrcB493mO4olAFAJXzoGksawll7tU+ObwrXczAcZxUpDIy76XdYNtqkFjIgx4Piqc57n/pQ3RtWOo6FLbbg7eHtAHf5UE+lu8W96jgnC7T4W3d64NUa2vLq1kD208kbr2KNisok3OmaRHaSabbxRXCkMyk8fw1YNA6Yv5ruK/uAIIh8SeIMs3yFZjbdaarbyxPceFdiM5USrnP4VdrD6XoZozHqNo0D4wrxfEM/LuK3EZTTNe0+2AgwrqWHep0Y2NhxkVl2idbpeyoI5S4I58iDnH960fSbj69A0ifEAcc1NvdFlHVhQKCDgYDCodzKtvEFbaMfZqfGHMXIx6CgnUVmdQ0O+gVmimELGN1PIIGf7VgWZb9I3U9jc6Y9gjB2jk5byLe1VHp6fIBBPNDrnQ55rWe4nmdpowTtIxz503oN0ISUbgEZHzq1VEhLcrL54xQr8X2uAD5URtQSFPkPWg1kfFBeTlm8vQelGbfAUc1Jo6IE8YNJdA6lW5risPKlA0jQ/Q9azCF1ONrocqR+tXOx1eO+s90jhZI+Gz+Rqit3BHcV171rVDJE4DEYPnn2qPGpFG7Qd6l18xobC3kDMftsp/KnukNPe3stUu5W+KSykAHrwar2iaYb64+sTjKIeRnufSr/YAfVNQQAf9jk/+mqQkuaSJTj9G2ZX0xqX1qw8F2+OLge4x3qyRttxWX6bfSabeRyrkhRhl9RWi2V3FfW6TwsCrc49Pauo8996C6NkYzx61LiU+QzQ+FuBzVh02wluoWdR8KjzNYyA1zBGgLZ+MmnIVXCnjNS9YszbsgOPi7UxFEREPSgCmLJOQOKfiB4AptUBwCaL2Fh46nHB7/OijUD94aIsoBIbacnn8KiyszOARjnsBU26sgt3IGXBGOe3lUK53C5C72GO2KNgkqRHd3HkCB6Cmru0g1C28OVd6HkHsQfUGlXl1J9X2BsZwMDzpveSNobHkKpGTW0SaTVMrl707PbK8kM8kkQH2dxBpqFYmsPEI+IAqAG4+fvR+8vVtbZ5ZG8SNcFkHJI8wKCahcXes6ubrpvS45LR1A8EOCy8YIx5GqZfk5MlJ+jfHwY8dtexema1daZM7q6sjAx+Htzx6+1F4dYtpUyUmVh/JO4z+dRILO4tgJZum9TCjlhtDjP4VPXX7C0QCbp6+A8ybcjFZTTWyrickv7GKFpZLq8iUnB33DEUOuJbOfJiuGkwOdwUn8xU276q6Sv7Vra/sL5EYjG2LBUjsQc8GhUWr6RBM2zVxPE3CreWOHA92U81lk2Dxr8IF1Jp4SSOVYmB4YNGmKGxx6fazGXT44IJCPtLGpz/AIqySaxoUsEgf9nyORxjenPr2qu3LWskrOktqQRwsWQB+PJNaUrewxjx6Ctr1BrMA+G9HhnuWQN/Y0u+6w1Rpo7ZbqN0B+F1jEf5iq8yiN8RsR67Dn+9Ox6df3Zihhs53bflSq96Vr8KII/XhdXbSk7ZcAEd+RQbqPTp9SmhuYVVpI1EewAAbfX51Knjew1gW93FJBIuC6spBANFJ7UqTsdZUzw6jg1GVvZaNVTKlp0ckMV8LmG5WQ7WVIz8e3yIPr3oSALnUtzEbxLjw5W2yOR6sBgVfMDJ4586ESaQRNutrl4kL73jKhgSe+PSk5UUS/CNq2pTWU0Ph/CTESY2PAPz7fjUvSNYa8lS2liYSCMFmxwT91QtUsLq4vd0ChUSJQsjN2O4nNNdPrLHq0ikKHEWJMdicmtoW3ZfNK1YaPqdvMx+BpAj8fwng1qhfcODwe1YZq02yJCDj4sCtX0nV4rnQbG7dsCSMAn0IGD+dPERr7AGW7fU9Tle9u7ix03xGgt/q4A3svB3Hvn7u1EZJZ9F8KW2vTfwSEkxTjMmPMqwH5GkWEEbWGp6c0SyXNtJJtXzKv8AEMe/lmh1hexw6immXM4cM6kO55Ufa2NnzyAM0t0dlJrS6LJfCLXdLjFtNgyDfGTx27g+npUVNFZ7WGI3MHiRArkfF8OcqO3lzSNIkW317VrJDmLck6r3wWHI/GuGzuEGzTZoSUZlfDDhckqOPTJpu0QtwdIwW80XcxG00LNnPp03iRIMirfrHVtslwsenWsLxo2WkkXhvYf5p83FhrdkssDRCUn40HcH/FBxcd2SdMqUWvXERBktwcehxVhsOrrfKjxXif8AlftUmLpeXUJNlvGG45PYCjdr9GWlLHi/kleZuwhO0Cgm5GdIQl8uquHjRX4+ID9c16a58Fdkalfvr0fSXT9tqX1a0u9RjnUg4SXir5DomimBY5bVZGAyZHJ3Mfc02wLZnqyyNJuc7gPI0q5mimgQhAOeecVcp9L0vTrhLuAxoUYfuWOQ2aOXsmmrCm+K3y4zygpkhWZmk0UtlJCx2vj4felW8a29scSKSRmrdc6ZoF5IpaGHcOxjO01IjsrSJAls0Sbe2ADTvRmUUSPPAyEBgeBihRtLxCU+rylW7YjJrV4bx4Z1huIYhk9ygoybZAAVC+o4pG6Mo2Y1pOsz6XL4F3FL4f8ADkEEVYbbqaG7cQwI7SHsDV9nsYJXLtGufMkVTLDTkn6uu76GAR20Sd8YDP24rWmamgrBcSlhEwCuO657UR1K8Nvp5RgWkC4G2oVhaPJeySS95CTgeVFXSNYvj2soHZxmpukyi6Pn36QLgzanbgjBVDkefeqhuOatX0iS2cnVU31GIRxAcgEnJ9aqeaYixwOQa8wDA8c02TXd3FABM0vUZtNuknhI3Kfst2NWew+kjqbTJS9rfhEIGYygZOPb1qk+fHelq5oUh1NrRp0H00dVxuHle2lX+UwjH5GrBpv03rcfudZ0wCNhhpbZsEe+D3rFhLnilghu4rUgqT/TWNf1GS7s72+0iG21HSVUM0/iBJowRzuTvweM1nenxzPMvhW8rqxyCiEgGh8U8sBJR2GeCM8H2PrWodE9eW0uzTdUSFM8JJsCqfn6Usm0tFIJTewVpt9uBVvhZeGBPnVgguSAO1XttN0iYGUWkBZviyEHNUvqmKz0+8gW0jEZkDEqp445qUZOTqjolj8ceV6H45gR35p4SVWodRBK0UjuwRnPHrTNOycZp7CDSYBJ7D1qE8oeVck4JyBjsPWmJrpW4DEqDj/iPpT9tGVUs5y7d/YelBoe7H9L1a/0zVRLJaudNkwpIGf+b2rUNPCPaXsqHKtaOQfX4azyynwfBPH8v+KuHTU7G31KD+EWjkA+XFRj/sRTJ/rZhl7DsKvjgin9N1a40qYSRMTGftxnsakTxeNBtPcDihZUoNpHxCuyDs8yf1ZpukatbapGHgcBscoe4q+dO3wiJibgHsSa+cop7izn8W2kaOQcjBwKumgfSFskSHUUKkDmReD94otCxZtuqaVHeqH4KjkYNAJrcxHZg4HtUrTeqYLuxXwGjlTHDBs/+lQ7zUWkb7IoUOxhTh+2Mnij+mTKAozkjzqsm4yTip1rcspBBIIrC2H762E92SvdkB/M1WdQikin+Lg49aKDUJnuhsRnYpjHPqag6gZJpvjRVI8geaxpdAO4UtIgHrk1D1CZ4rdiDg+VGvADP8Q7ChWq2pZNoNUREqss/wALNISR7mqzNEIblLi1LxPngxMV/SrHrNlKlplCGJ9O9VSKeSCVY5srtJ4akbKx6DFvrGvQgCPXNRT2Fw1T16o6mj7a9fN/xPn9ar/7QjBIHbPenReREbic+gzWQwd/2q6hlbbLq0pI/mRT/anP23rDL+8u7eT18S2jP6rQSOeDIfccnyNSku4fPkGimCya15cyd4rBs+lsin8hSGDMBm0tc+yYptLiBTxTv1iI/wAQrWFOxrLK2RZISPQ96I2XUF9pjRyxW8qeGcgq3FQ2vI4lJUA1JF+bi0EKgYYgn1plJmJ3UvU37YSET2ccl+Ux4jkDA+6othfRbVjLhcAA59ag3Fs8uvKVQtgZx6cUuWzXJ3DaflWboyYc2QsPijVgfMcGoslgj5MD5x/Cx5odHJcwD91L8I/hPapkWoo+FuIip/mWlfFlIyaGDGUba4II8qbhtLaG5eWONVkk+0wHJom+y4XKlXHl60hLRHB+Pw38t/K0riUWRPsBdQ4+qx7e5aj/AE5qc69FJAASBd+GSMZUHn+9BNetp4Uj3rlSThl5A++mNHu5IGSGQhbUv4jNnzH/AKCj0tiN29FvsL3UbvTE1m3kVL63keEq5/140PZvf0ND59at5pruT9kXhu7sAPG2CoPqp8uRVVm1m8gj+o2zIYmlaQZ7ZPOM0/N1NqiRwmGOFWUchAW3U3/zVb2UhmmlTRM1DqPUum4JASs15ex/vXZiGTAwoDD0qkRaxfRFisu1nO5yZTkn7jS7zSNTvrnx44rmdpGJdmjOQa8vS/UZz4enzhf+HbmnTj6I5JOTtgq5gm2ZDB18wvFNJLHAqyWrukqnO7PaoX1uYn7ZxSrWCW9uREpGWPJJ4xSt2Js3ro6W7/2ZhvJtpmk+MqRgMtE5dbgks57qI4aNTlSOQarMWvrY6Fa2u9d6RBM9s4qtr1LEbi4sIlzu+0T/ABfKt0P2WnQQy3c9/Ocsw4NWyO8X6m0wOfSqHYarDPaSKp8OQchTxkU8NZmtrQwAK6sM80t2MvqSta1KOSWIsWV93IB4qxWdxBqNkLV2An25QHjIrMdQvJbm4TyAI4Hzo/e3b2n1aWNiCg557U60JewwQ1pf7WJ+Fu1EL2bwAJR6ZoYb46l4cvhkvgcr51Na3v7kRxS2EvgEgMxXsvnQbY1BSxkk1O0jlUF1U4De1GVu5EXAJO0edDZLY2KKtuSsRHwBTjHtTlvfzW/2tr/Mc0rGQRhvHuVkj2dhw1JSAW6iGOMkd2OO9O2+sW0hCyDw2PnjiiKujKSCCPUUBqINlCiSMefi9fKo2rw5tpVXttOaIKwLEKBk9jTd5G5t5CBlipyAMmlZl0fK/UrBtcnCjGw4oR99E+oHeTX71m7+KQaFmmIPs7mubq5mvAZ71gHR3zXgea6MUoHmsYTuI5pSyeteyT37V4DPf7qxh3dkd64pPem84Nd3Y+VYdMu/S3X1zo+y0vy9xZds5yyfL1HtUzWtQgvNSW+t599s8bbV3Zwaz8NuHFKhuHgbcnBz2oQilLkNPLKUOBbLe6w5TNFY7whMbuMcnPYVTLa7ZptxI3H2qyWZ8RQT9nv8zRybdk8TpUWGzPxLI48vhHp70VjkwOaC20oPep6y1I6oyJwlKkMDhgcg1eOkLlLyC/YACX6nIGH3d6z0y1a+gpP9+1RvSwc0iVyTGnP60UeWDwgwJGQtQJ7Uyx70+2B2HnRa+uI5Tvj5DIPuqJESO1GDa2QaTVFeYEMQRgjuKYlRZBgij95YrNl0AD/rQaaNonw6kGuuE0zklFxE2l9f6dKJbS4cY8gcH/z86uGm/SI5URahExftuXg/4NUvyrhQN3GabgvQqyNGvWOv2WpACC5QN/K3wmi0Yk7iT76wpRJHgxSMhHbmidp1Tq9goQTSFB77h+Bqbg0UUkzbLW7a2lB+22e5+/iu/WxPc427F/i3DOfwrN9N+kOMEJdwhiP4kO0/gatNp1ZpV0uVuhE2OVkGKULLAI9u7Mm5c8EUh4EnQZH301BcRSxhkkDg+anNPRsp49KonokA9V0hJFAViDmgp0Dvl1I91zV4ktlnUh1++o37IY8q/HbBpXFMNlLbpxGPKQn/AJabPSqFv9OE/dVz/Y8y/Zdfvrx0ydDnAIrcTWykHpFCSTBEfka8Oj0bjwQPkxq7fUJx/DivfVp1P2TmtxDyKU3RjAHAkXnjEhpp+jZh9l7j/wAVXwRz7eUOaWY5QACvNLxCpGcv0nd8lZ5x7EA0mDpjVFlRkuJOD5qK0RkfGCpFKBdiARzWSozkCNL0prNmlu5TPcMMFiMAD2Apd3p6z7iFBqe27ec5pSoc0y32BMqdxpssOdoyPSoeGVuVx65FXd4VYYZeagT6YkucAA0Gh1Mq+NrZjJRvUURsrpcBJRknzqQdEAfP5UQtdNjhOSgrLRmzqQJNBtEOc9xjvT0PT2l+CGlsYvE74I86nLgKAOwqURuQY/CmpPsTkwVHpVlGP3dpAo9oxTwtYlb4I0GPRAKmBPIjtXjHxzijSN9mQmXAxiuBMjgVOMAIGTzXQgUYxRNTPlY25x509bStbA7V+I9zRiWx+AnFQJrfapxUFI6XDRGuL6ed1LyMSv2ee1IE7iYShiHznI9aabvXN1PYq0W6xvlljWUYG7yPkfOirXQuEUDjA5AqmabOA5hZtobt86nG8eGdQTgHg/Oou4uyiaa2WKNA84yzM2QQorQNC0zTdVtzJPGzyKcYZsr+FZHc6xPaKTFtPiLjJHNXf6N9fM1lcJcHMiOOR6GrRlaFrZcppLrSHxDsEYJ+ygAx6U7b9Tz4+PaalT+HqVqRGVZgPI1UJQba4ZHGOex8qYNl9gvY9TsypTZJglSO2aCz+MgYqOR5GnOmLxD4itnIPHtRDVDHbFpW2lO4pfYyRWTqzRvtkTFHdA1MTXKqrfCTgjNVi+vre6jLGIBxwCD3prRbz6trFuynCFxuGaLWhb2aYg/eYz5muyzsrbfSoovInuMRuD51HkuCdWuo88KRgfdS+ygx1P0FoPVVoTPAtteFcrdQqA2fcdiKwfqv6Otc6Xkd5oDcWYPw3MIyuPfzH319HQ3XwnP8IqYHWSIhgrKRyp5BHyrE2kz437eVereusfoetdXL3/T7pbXBBL2zD9259v5TWS6j0N1NpSO95o90ka93VNw+fFYTiV+vCulccHvSTWFFUoNimwa6BxWMLzzzzmuEjyFeAOBjmrZ039HetdT2bXVsIoYycRtMSPEPtxWDVlUU8Upsd80X6j6V1bpS9W21SDaXG5JFOVcexoMF3HgVjUx+z/7QNxwKtVnIFXAPaqooK+fyo1ZTllHr50GGiyQz896mpcHHegcT5Pepsb5ODU2ViwtHKD3q6fR+2bzVj5fs+SqDE3I9Kvf0fMDc6vj/APrpKC7DJ6KKrYUY9BUiHt3qFbNviXPcAZqZCMUBR09scUxNbxzLtdQfenyeaSTRTaFavsC3GlugJiOR6UPZWQ7XBB96tXcUzLbpKMMoNVhma7IyxJ9Fb8q95UTm0rJJibHsahS2s0OdyHHqK6FkUiTxSRGaNGzuUH5ikeBs/wBKWSP2B4p4d+K7imcUxOTR22v9SsyDFNn5Eqfyo5a9eaxaECTcyj+dd35igfevGleNB8j9l+sPpRQkLPaxN6mOQg/gasVp19o8zAv40PqSoI/EVjrRK/2lVvmM0kWkYb4Qyn+liK3jfobnE+gLfX9HuiDDqFu2fVtp/OiStFKgKujjy2tn9K+bwl0n+ndP8nAYU8l9qkJ+GRWH9LFf0pXGSGUoM+iWQ5wR9+KacYyGwR5Vhlv1XrNr2luBj+WbI/A0Sh+kbVI/9SWYgfzxBv0rb9o1J9M1txtHFMlz6YrOY/pOfP74Qn/iQrU2P6R7SXho4/ukx/alZuLLtu880knJGQOaqkfXWnv3j/CQGpCdY6ccfDL92D/etaNxZYnAz24rhGO1Ah1dppPaX8B/mujqvTWYf6wHuo/zQNxYaYBlzmkFQQT3P6UKPU+lg8tNj/hH+a5/tVpQH2pv/AP81mzOLChBwK8rH+WgrdW6Ovdpf/lH96ZfrfREGQGf5zKv6ZrA4lojZVyxxz2pwzKMZPIqkS/SBY8i2tFLe7s/6AVFfrK+myIbdgP6IAMfjTJM2l7NC8cN25rjTqgJbAHqTWaS61rVwedwB/mkAx9wqG37Smb4rpUHnjLH86osc36F5wj7NNfV7OL7dxGpHlnNRH6ksA2PFY+4Ws9FkzN++upm9gdtPrY22OYg3/ESaf8Ax5mfyIFcnjUrwKHXMHBOKNXGCeFC8YxUCfHYiuBHfLoqMi7ZWU9xTLd6JajFibeB371AIqhJnEcowYdwaMTKLu0Eq/aAycUEOVNEtPuAjGNj8LUsgp0KjRrq2IfkoKK9G6oNN1loZUDRTjafUEdiKhLD4crBTtDd6iQMLTVYpFOcPQjIc3CxnaOYmGQYI4Kig3UWrTK208n1Ncs79IYbfPDOPOoutm3kZpJXACjuKPIZ9EzpfU/q6TSyt8O7JPpR7qK7Wa3hmhbdHIvf0rN4bkvpN4oYjPI+VFrDU9/TKpJMuYW53Nzit7FUtC55jjbnypqwvRHdqSclT296BX2pvP8ABZ4+I48SnbH/AHZQc738zVE9CXs03StQdrhC2Mse1Tzeo2tXpRgcOF/Kqjpc8kGnteTZyPsCnNImPiu7uSTksT5mglZR9F2W8MRJOCrDmptrchXxkkEVWku0ZQpfkU/b33g5UgsP4SD2qiiJZcbW4Ac47EVOWRXUjyPlVYsr5WPw5B9M0VjuBz3HsRU5RHjJGe/Sd9G9nf6bLrOi2bLqCHMkMC8SjPJx6isFkieJ2R0ZXX7SsMEfMV9kQy/CDmq51L9HvT/VPiT3Vv4V6VwLmL4SPcjsaRMEo30fK+K9mjfUHS2p9N381te20qIjEJMUOxx5EHt2oLgeh++nJNNFl6K6f/b2rqJci0hw8vv7V9HaJ4VtbrGkaoiqFRVGAoHkKxP6M7hIo5YSBud91bPayCOMDzPpQZTGgjq2lad1BYGx1S2S4gY7sHgg+oPlVP6h+h/p+90iRdItxZ3qDMTq5KsfRgfWrbDPyFY96JR5ABBNTtoq0mfIdzaSWtxJbSDEkTFcY9Diu20pjkB7KTg19XX3Teh6spF9pdrMT/EYwG/Ec1Tdd+hbRbu2kfSZJbK5xlFZt8ZPvnmimTeNmPwsCBzzU6NuQKb1Hp3VunJ/q+pWzRkHCyDlH+TVDg1KAz+F4o35x86zRPaYcjkxV++jj4p9ZcEELp8gPPOcVl81y5dYYftv5+QFaD9FUcUd9rMStmQ6ZIW9fvrJbG5WqKZZScqBnJFFIx+dBIHMTbPMcii1tLuAzSMydkkiuHtXTSTQMePlXDxXu3lXqxjx9xXCmQeeKVnINe8qxiLLZQy8tGM+o4qJLpQxmJz8iKLDBFexmnU2hHBMr0ljPH/AT8qaxg4III9as2yktbI+dyKfuqsc79iPCmV0D4qUFw3ajD6XE3Kqyn2NMHSnHKuD7EVWOaPsk8MkQVAPFK2gcU8bG4TnYD8jSDG6n4kYfMVdZIsk4SXoTsX0r3hLjOK6MeddGPWqJxEakdWBD9oZFd+pW7HmFD/yilKTgjmlg4xzTaFtjf7MsyeYEHyFKGk2RH+gPuJp9W7Zp1WGO9GMY/gHKX6Qv2TaDkREf8xpS6XZ44jb/wAZqSTnz4pQz2Bp/HH8F5y/SP8AsqzxzGf/ABmvfsyyyAYAfmTUnzr2OaHjh+A8kv0YGnWSni2j49s1IS1gUcQRD5IK786WCM03GK9A5SFoAuNqgfKlg/f8zSM+9KGMY8vamuKNtncjyrg486cjtppT+7ikb5KamxaJfSd4gn/GcUryxXbGWObIIz3xXeT7Uci6bf8A72dQfRRmpadO2+345JGPqDip/wCRD0VXx5sz2aL4sH1odcryQBR64jBYkChU8fxGvHPYaAF5DvQjHNBWXacHuKtM0JKkkUHubElsjimTJcWC2Uk5pwKy7WIwPI1KS0kU7vT2pwiaT4SEIHkVrckGhSu8oUr5jkmuR2uLhZJCGweMUoC5VeAn4U5Gb0c7IjQVGdsOR3u+JcyOdvYYqNPfLMzKRIzJwMmoyXV1Ev8ApxjyodJ9aSQy7sljk1lVjNOgtbtNFFKD2cY5qOYgyiNVxnvzSYtZRYQs8R3DuV7Gm5dUtwC0aOX8gRVNEtk6WSGNAvxgpjBUUQ0SaLULuO2z+8Ldsd6A2swuIix455FFtDuotN1W3uEGCH5NYBo+p2PgaYgAwFHAoRZusZ5JGRjtVm1G7S90jxVIOU/Cqqm5efL50Ysq2PvdOjnzHrTYupN2VY81yaMsv7w8+QBqJ8cR+IHHrTiSCttdyhs72HuDVh0/VWBCu7t8zVOWYqRtqbDdYIPaswLs06C6bwInXlWXNT4bntlsZ9ap+iaoZLX6u4+wcqaLi5zEc/dioyLosdxbW99atb3MEc8Tj4kdQwP3GsP+k/6MjYtLrmhw5tDzPbxj/S/qUen6VsGnXwkt1DHkcURQrLEwYBkbOQRnOe9LYWk0fJHTesnQ9XhuWBaHPxj29a37T9UguraKeGQNFIoIIoR1B9DWkX+qm+sbiW2ic5ktkAIB9j5D2qLadD3fTKu2n30rwg8wTcj7iO1Pdokk4su/ifCCKJ2V5wEft5GqRYancm5MU8bL6ZqxQzhhjPNI0VTLSjDPr708rds0Gt52aL7XapEV2yn4jxSMaheoWMF3DJb3ESyQSAhgy5AOO+PWvn7qnopbTVZrSS3e2n+1DPGv7uVf7f2r6LSaOVNpaoupabDqFm8TkE4PhsRnafWqY51pksmPkj5aRbq0b6vcZ8dTgH1HrWnfRKoXUNZbOXOmyZaqt1Hp8tnfS2lwq+PDIU3qeD6fiKs30Rk/tPWlweNMkz+NXnDjtHLCdumUq7UpMrjzAp62uCCD2HnS54DND/UoyKGK7I/6iudJNFW+LLMkgZf70oGg1tdkHGfh880TjmDAHORU3oYdyMc148EYrwxjI5r3esY9xjNePf2r3lXs8VjHRXcnPApNKFYwsHP3Upe/ekClrWMOKaUB50gU4KKMK2r6Cu+EhHIFeB5xSxTow0bOB+8a/hSDpdsx+wB8qljvmlA88UU2LQObQ4Tkq7CufsLniYj50VB4pYbNUU5L2Dxx/AR+wZc4E4+8Ur9gXA7TR/fRoHHnTqnNFZZr2K8UfwBf7P3WP9SP86UvT9z/APyxj8aP7sinAcgU3nn+i+GH4AF6cuPOeMfcacXpyQjm4X7lo6O9LU4HbNHyz/QeKH4Bk6bjyN9w5+S4qTH07aDkmV/+aiYPPelhsEVucn7GWOK9ESPRrGMjFuD/AMXNTI7O3jHwQIPupYccV0vgZzStt+w0l0hSKOy4HypwDmo6yDJxSzNjjzohserwUGmDKK541ajWUEpk0MuYyJCKNlMHtUKaLM2ccVxbOqgUbfdnio8toGBA/GjPg98CmZYCuOBW5DcWA3tNq4pKwAUXkgyp4pjwhnOK3JA4g4wg9h2p9LfIBqUISecU/HbsSBjis2gqILkhwe1Ntb5XtRaW3IbtSRbkgcVkzOJXJ7YDyqHJBweKtFzanafh5FCpoCqnjFMmI4gq3kNpNnGUbg+1FQUcAgj2IofLFkGvWk5jbwn7fwmqxZFo0PpzVPrFjLayP8QXsfOpUZQcP59qpVlNLa3CzJzjuAe4o2mqRyMF3hG8s1RAbD80KyxZUcihzkoSp7eeadtb4qQshwDS7+1Zl8SLBB74pzEIy45HYU4sgUgj7LVDIZDg0uJtwKdyPiFB9GXZatJufDyQeDwfaj4u/wB1t8xiqXaXIVYbgcY/dyAeXpR5Zi9yFB44H5VCRdLRbbKVI4RluSKLWtwrRAdzmqnDKS6rnijFrceHjJHFKx4h8Y75rk0CSIc4ORUNb+NgMfa86fS4UoRk58qCdGaAv7HQzuy8Y7ULkZ7C62v9ntVlmmEJxk4PeguuW4uIN6Ebhzn1prBQU01hPBuQhlz5GpLxlWyORWe2epXNjc74nKlThh5Gr1Y6ylwgMyrhh3HlSsdEyMjGalLLiP50zhTyhyp864XUHAoAaM3+kzRjb6hDqMcY8G8BSQ+kg7fiP0pj6MYBFrusshG1tLkyPQ5q4fSOYn6Av5JFB2BGU+YbcBx+Jqk/RJdmXUdZhYhimmyEN54zXZCfLFT7POyY+Oa10VpDlR7Cht7bFH8Vfst3HpRBOw8uKWyCRCG5Brki6Z0SjYA+JSCDU21vSnHcduT2pq6tmgfBGVPY1FZTnIJz61ZwUlaIKTjpljhuEkGVOD5j/NSDleWGB6jmqxDctGRuJBHYg0VttTKgCT4gfMeX3VGUWiykmEuOOa93rkUkFwvwMoPt2/DuKdMTqmSpI9QcilCN10ds10DA9q8FOKxjoJ86WKQOwFLBxWMOA5pYPFNA45pQY8VjDoyTTg+6mNxzXQ5qiMSR5UoH3qMHOc5pQc496ICUD5g10H3qMrEeddDHNGwk0MBS1cDn2qHk/fSwx4FYDJyuDTyt5VBRufcU+JAO55ogJG75UpW7896jFwCOa8JRupqFJq+VLCn5VFScqchQTTovH7kAVqMPhWz3pDuAMbua8txI4OxCR6+X49qGXmrWVsSJLmPeP4I/jJP3U2jE8Sjcf70lpwvdsVXJdfaTi2gOP55WwPwFQ5Jr27P7yeQ5/hiG0Y/U0HJI1BK66nW11OW2njZEGPDYDIf1PtikydRysxNvbSOn8wXAPyz3qpafB9Y19lAO5XIyeeBzVsGnpj94ct71uRjxXviokqfvO1TiOMAVGkHxc8VynoUNxxZY55FekgB4YVKgXKk54pUigjtWaMCprdREcKKjC1y2TRWZMIcCmlTH50vE1ERLYZ8u9TI4AO+MjtXAnx89qezjishqIdzACRSY4fhxipMgyRxTkUfPajQrQNmg5OaFXlsCn2e1WaaP4u1QprPcp48qxNoo7x7WPzqLLFk/Lzo9e2hjduPlQyZNgpkyMonbK6ziNz8Y8/WpF0u9Qw8qFSKVOV4PkRUu2u/EHhSfC3bPrVosnQVs55zEGR847q3aidtrVxbfu5It0foKBwSGGUex5+VGM5UMMMvtTcjKLZNaaG7XfEcN/KaTFCWX0kU5U/2NQxgt6VIjldPUg+RpXIpGNdkqGQxTvEybd4ww96sVk7HDbN3HP4VW3uUkVNwO4H8KLWl3GgAkhDr6qSDSFEHkmlBwMKfnRO2ErgEknmhUGqWKgZhfjyJojHrVvt2xREfM0CiTQXtUYZLcc1MSTa2e5qvDVWkk2kge1FYJCygkgg0DbHLuTccE80KnuSh2E586kXMk27G0EUBvrorcZbIAPNE1Ea8QC58RR9uilnM0cSlTjihk7b493kDwam2DLLGVJwcfDQYK2WXTtRJhdGXLZ+E1LE+BuY4zQu0i8GMyOceeKQ07SvnnA7CgPRF+kkfW/o71BhJjwQsvH8WGHH51QvoSmEmv64M//tMnb5irV9IF0Y/o91UAn41RP/nGap30FH/8Qa9/8Jk/UVWLpHLmpyI8WMD5U5xkUiJdyZ9BSgQfn5VEwqSJZUKuMg0HubR4Mnkr60bzkVx1VxhhkHvTwm4sScFIrDDPpmkAup+FiKLXWmYy8J+6hjqyHBBBq6cZkGnEcjuymC2VYHhhRW31iZMZbePXPNAyM0kblOVJX3pZYfwaOQuUOpWtxtEgCHGMnj/pUoRRvlo5VPsf/OKpC3ci/aUEDzFS7bU9nKyFD78VJ42iikmWkxOo+JSB69xXMfhQu31iRSCME+qnFTotZt5DiZAPfGPzFIMPkDilL6V5JbaXPhuRj3DfpXfDJJCMjcds4P4GsYViu12JZDHuMTDyJxUmG0uJjtihd+cYVSaoujEbbiujtR6z6N1u8IKWLoD/ABSHaPzo/bfRndHDXl/DCO5VBuogKH2NOIDnABJ9q0qPojQrJfEmlkuAvBzJtGfkKnJBpGnvsgghTAyCq5JPzNGjGZw6Zf3BHg2kze+w4otb9I6rLgvEkQI/jb+1aBbXMc8KTmSOCIyiIu5xljwqj55FKuzLBJJb211DJdFDMLfaA/hg4LAZ5GaNIBVLfoZhzcXZOO4jXH5mp0PTWkxnktIR5NJXpr26myZJWx3wDgULdZ7i6WGA/vWzjn0GT+lLzRqJGr9MxLbtPp6ncgyYs5yPaqlp0g1KMskkMLLneJpAhTHHxZ7d6tdnqF7pzxeMry27xLKcI3wK2cckd+KhdT9Laffxza/ZtAkywvLIpPDhRknHr2/GnTsDQJmu9KsztkvXu5Bz4dmmR97Gh02uTAn6pZ29uPJpyZXH3ZxUCGCe5vEtEAVmkEe0nG0k45ovadH6jdgOoQqZWiDFxgkBsn5ZUisYC3N3dX2PrNzNN/SDtX8BUSWIxQHaqxjvhRjNWi06bvZoZJIY4i0bMvgmVfEYrgsFXzxuH41E1zpzV7eyWV7RhEYw8jDkR8kYb0P+RQ2HoEaXbRvD4khHei+6CBckqox3JoTZw3TaddywMm20RGk75O5tox99CrsyTAidzz5H/Fag2hjS7xYdSmuzuZWd8bfU5olLr87PmOFQP6uTQSC2gtOIwzEZPJ4pwLcy/EpbHltFMo2K2XTyzTLgE06eAAAKZYgN2zXMeiPwEAciuyEZJzTQ+ED3pWMnvS3swzKQV70hR8VPOBjAHnXCvY4prChogg/fSlXL4NLx8JOcVwbQ+aBhTRDk0iIHxStP849aSF+MnzNFGHNoK800IgxZcc471IAAxzzXIl/esPKtaA0AdQsA24jvVau7MrzWgXEQ2Njk1Xb2zI747ViLRUGiIOSKhTJh+KsE1pg8Ch1xb7WIxRUhOKItre7W8O4yV7BjVjs5sIBnK+VVSWI5P+KXBe3FoQEO5f5W7U9ixVMu6oj87hXjEV9arsXUUOB4yOp/GjFpqENwmYpQ3tnmtTLJon24QSr4gJU8Gp4jeIZUb4vJloWsvxd+1E7O52MoJIB7igFUSYXWTjdg+4p8I68g/hUa4jUNvXkHnimFunhzyce9BjBb6w4lVjntjNWfSdRSSMRufiHnVHXUoWwHGD60Qt7pQQ0bfnQNaLtdeTgdh3FVXVXO885yex7URtdVaVNjNk4oVq0m8ZwKIGxNmUuIZIS+HzkA+dT9NxFcRocfawaqtxqcWmxmeZwir6nk/KqZrXW17fkxWjNbwdiVPxN8zRUbJuaibBqWuK12LeNsoncg8ZrsN14q53/dmsZ0jq6W1fZeq00f8yn4vv8AWrbZdbaOWAa4aMejoRWcWFZEwr9JN9s6ONvn/WuFH3Dmhv0F8dQ69/8ACZf1FBeueoNN1bTra3srnxnWTe2ARgY96NfQV/8AmDXv/hMv6inS0Qm7kcC+HZr/ADNz91NI330osTGozxgU3kDsaiMSMg17Pam1bI70sdqwDxx60xPaxTcMozjg09kGvMDxntRszSfYDnsJIviT4h+dQ2BBwQas2ARmmJraKVfiQZ9arHLXZGWIr5wKQwB7jNE5tNYZMbZHoagvC8f2kIq6nGRJxaI4yPsOy/KnBc3CDurj34rncfKuUHFMyk0SodTIz4kTp7rzU2PV1bhbkj2JoRjnvSCgf7Sik8VjrJ+l76X1+Cy120mv1WW0DjxAPT1wO+O9fRFtcWXhJLAIvDYblMaAcHzr48is5JHAhWQt6JnP5Vt30Zaxqken/srVopUWNf8AdZZeCR/Kc8/Kh46G52aJqGtOr+HFx75oRNf3Mh5kIFOX0RE28D4W9KjOvPNJJ0OiO7uyMGckE5703gFxn0pbnAPHnTZbk/KpNsJZenrm3n036pIELRksVk5DKWyDzxwT/wCcipZFzcXhmCs8azmAxCQIAnIZ277vZeP71SZcSRCJwGjJBZGGVJHbjtx5eneiWma3cab4iFRNbOSfDztZW8yD554zn39aopLpgon63pyW9ndXSWy26QsNuJM71wOcY+E5NVOxmnuJbhLeGd5JV2+JFOIjEucsxcqdvA7+lEOo+qH1CBbOKFoIyd0mXDbvbj8ar6kyWr27SP4MmPEQMQHx2Deo9qSUkmMlosWri3u7aJ7B9R1FFtU3ot80Y8M7tshG07wSDk8dhxUTT9RubbTt13cvHbylbOBFCnaWI3suRztXJyeO1QvGlM4mEpR1iWJCnwlFUEcEfM1Ffe0sMkkkkhhQRwhzkRqPQdufM9zW8m7NWi0bI7nVtKuIb9ikTTSyzsF3SKHC7c7RnJwB8zSh/vEstzbK+22laabc8e5stjykXsAwBYD4c888iNI1iWHV/rd5OX+Dwlyqqsa53YAUDzOc1J1fRL66tra70/WLhWtmMqRwoqqzHOW47k5881aMlIVqgeupWtpok1wJobOAXF0ytE0bOXDROioith8/ZIU4qB1BHbadp9yLX6u0zO8UiW+lrHuCeG7rI284X41zx3Fct9K6guLsXEMaxMs0k6HwVAjdwqkgYwDhVxxxijGn9G6kbSSzuNSZbeVzJIg2uzE4JO4jIztGcHnFUoBWtJ1jxNB1x/2NpKhYofgS3IVsyY+Lnn2oDcWFzqkqPDYW1uwG3wrOEqG9/PmtkTRGhicNqt5tbG4DwVBA7ceHzS4RZ6aZS1zJNI2GLSbSeB2G1QMUHS7MZlpnQGqXG15rYRKf4pT/AG71a7b6OrVI/wB9eOXPfw0GBR2XXUG3wk3budzd6gS6teS4IkC/IYoPLFBSM/zyM02wLNxjmnDwAfOuAdj5k1ytneOKgI58qb8PBJzTuTUVnO9vnSxMPMOOOa8M7SDSB2Hzp0j4T86LCJXGCCBTQB3mnR502nMg+dBGQ9tyuCa8NqsBSXcqTimPFYyDmi2AnYAKkGuwDMrc0wHbb3rkEjfWWGeNtKYnOo2kUIu4gxPFTYpGZjk+RqHKxxT+jUBprXCk47UIubbcQfOj8zna1C35Qt5g0nsk0BZLVQxVgck8VEls9oJNHiga6GfM4pqWNAWGPOqClXktyG7U2iPGdyMwPqDg1YZoI1YEL3FQ2hQ/FjmmsV6IkOo3sWMSlx6MM0VtOoJFIDKykd8HI/CoywRkD4afihjEn2exrNjQDKdUKAAwU49RXpOo7N1yyuD54FCvBjORsHbNNSQR7CdtAcmTdQ2Sechz/TUb/axITmFJTj1OKC38arGpHfNQQo25qiSOeUnZdbbrwhcNbybvUMKVP13LMpiFqFH8zNkj7qpKjlfnUzwUeMscgjnIo0gc2d1C4ub6UzSzmX0B8vkPKoQHxYIxT54AYcGnYT48TBwDjnOOaIr2RTENpKnBHcGmiCOKnqTGInByWODnmlNGkgZioBz5URQcDWr/AEGAjXNefB2/smXB+8VmjwRiDIXmtQ+hCVjqHUaHGBpUhHHasZEJRm3Dj0HNIBxXoHLaTbZPfvXvKucsLVuBS88U2valkY7VgHcVzJ7d6TntXTx2rGO559q4a8eBmvJyuTWMJPJ4GMUlkDcMARSvOunitZiBLp8b5IG01El0+VfskGjXfGa8VX0p1ka2TlBMrrwun2lIpyzhWe+ggdwiSSKrMfIE96NGNSOai3EEe0kKAfUeVPHOJ41Zpi6Hfy20GnaddWGm26SBJ7aLIlKnsXlwcuf5RVVu+m7nT7xLy31h2mRlmRpDnIzxhh3wcgj2qavUuo2WmWdxG0bSuyyFnXPx4I3fPHnVSv8AqnVJ5kiEqxwwMTHGi/CpZssec5JJ7nNMp8mZqtG86Zqa6rpEUrjbMygOFXI3c9vbimJHYTqmCFIzlgQBxmqN0JrV7c3EEcjrsdDvULw3ufU1ftTiSKy8VQN3bkcf9e1LLZRKhho8kZOMuAePX/1FNSx7F3Bgc4+/P/rUNb2ZyCzA5JbkeYx/gUo3M0i4dyRxwflU3VDUKY8qM1GnnEUZOeaccncvyoPqcjbQueCTShSIrzGSYmpETUPtuXOfKpX8dSY5O8Tgcilt8Q59KiFiBTwJKHNYZIZZcH1z5Uc0HWJYp4rSQ5jc7V45BoK45b5U0kjRyqyHByBn58fpTQk0xJI03evw+G6SDzKHtz+nvTF9cyR7vCmTYPtMp5B+WO3vVe6f1a5unFu5UIBgYzkc+uaIXzuoCBztYbT8s9v711OWiS7I8xmmUkyEg9qSbRvhYPu3N4Z+E8Gosk8pjI3YXGduOPl+VMyX0xUqSuBz9moydj0TmsmV4V8RcuSO2McH/FR7hDbhAXDbsn4T70JutZu4cOrIWjU7coPPg/qaFzaveS7V3qoTIAVQPOpykl6Ck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3800" name="Picture 8" descr="http://filecloud.kepu.gov.cn/kepufile/img/eG6xdZKMyrxhejDyCpCPwXxsZfyB27Kz.jpg?x-oss-process=style/kep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4036" name="Picture 4" descr="http://www.chnjinju.com/uploads/allimg/200325/1-200325122023O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785794"/>
            <a:ext cx="1428728" cy="4525963"/>
          </a:xfrm>
        </p:spPr>
        <p:txBody>
          <a:bodyPr>
            <a:normAutofit/>
          </a:bodyPr>
          <a:lstStyle/>
          <a:p>
            <a:r>
              <a:rPr lang="zh-CN" altLang="en-US" sz="4000" b="1" dirty="0" smtClean="0"/>
              <a:t>辛苦的外卖员</a:t>
            </a:r>
            <a:endParaRPr lang="zh-CN" altLang="en-US" sz="4000" b="1" dirty="0"/>
          </a:p>
        </p:txBody>
      </p:sp>
      <p:pic>
        <p:nvPicPr>
          <p:cNvPr id="40962" name="Picture 2" descr="http://qxcms.cbg.cn:81/zx/upload/Image/mrtp/2020/01/30/1_56c08df4711342809afc6095a665bf31.png?15803740086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"/>
            <a:ext cx="8286744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000108"/>
            <a:ext cx="1000100" cy="6072230"/>
          </a:xfrm>
        </p:spPr>
        <p:txBody>
          <a:bodyPr>
            <a:normAutofit/>
          </a:bodyPr>
          <a:lstStyle/>
          <a:p>
            <a:r>
              <a:rPr lang="zh-CN" altLang="en-US" sz="4000" b="1" dirty="0" smtClean="0"/>
              <a:t>城市的美容师</a:t>
            </a:r>
            <a:endParaRPr lang="zh-CN" altLang="en-US" sz="4000" b="1" dirty="0"/>
          </a:p>
        </p:txBody>
      </p:sp>
      <p:sp>
        <p:nvSpPr>
          <p:cNvPr id="39938" name="AutoShape 2" descr="http://img1.imgtn.bdimg.com/it/u=3290609755,579975120&amp;fm=1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9940" name="Picture 4" descr="http://5b0988e595225.cdn.sohucs.com/images/20200213/76e45eb1147f4a72b850cc2031e4538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32" y="0"/>
            <a:ext cx="792956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857232"/>
            <a:ext cx="1285852" cy="5268931"/>
          </a:xfrm>
        </p:spPr>
        <p:txBody>
          <a:bodyPr>
            <a:normAutofit/>
          </a:bodyPr>
          <a:lstStyle/>
          <a:p>
            <a:r>
              <a:rPr lang="zh-CN" altLang="en-US" sz="4400" b="1" dirty="0" smtClean="0"/>
              <a:t>基层人员的坚守</a:t>
            </a:r>
            <a:endParaRPr lang="zh-CN" altLang="en-US" sz="4400" b="1" dirty="0"/>
          </a:p>
        </p:txBody>
      </p:sp>
      <p:pic>
        <p:nvPicPr>
          <p:cNvPr id="4" name="Picture 2" descr="http://inews.gtimg.com/newsapp_bt/0/11349172390/1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0"/>
            <a:ext cx="845346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5058" name="Picture 2" descr="https://pics2.baidu.com/feed/9825bc315c6034a8bc991cc2207b7752082376ed.jpeg?token=d86b2334527b2b8d27a914362af43f16&amp;s=04E6D404465265D206A8704A0300E0D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2978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3010" name="Picture 2" descr="http://pics1.baidu.com/feed/bd315c6034a85edf07b28245c1f74b25dc5475c7.jpeg?token=53c139fb4da13a3b4113042e9b24980c&amp;s=6D663A6205838FF30475FD0A0100E0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700317"/>
          </a:xfrm>
          <a:prstGeom prst="rect">
            <a:avLst/>
          </a:prstGeom>
          <a:noFill/>
        </p:spPr>
      </p:pic>
      <p:pic>
        <p:nvPicPr>
          <p:cNvPr id="43012" name="Picture 4" descr="https://timgsa.baidu.com/timg?image&amp;quality=80&amp;size=b9999_10000&amp;sec=1585588957681&amp;di=f446e9175f24bbdc2f2f479c9a1787f4&amp;imgtype=0&amp;src=http%3A%2F%2Fwx1.sinaimg.cn%2Flarge%2F77665921gy1gc31dbmaqvj20rs0fmqr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14620"/>
            <a:ext cx="9144000" cy="4143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31910"/>
          </a:xfrm>
        </p:spPr>
        <p:txBody>
          <a:bodyPr>
            <a:no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父亲蹲墙角陪伴，好温暖</a:t>
            </a:r>
            <a:br>
              <a:rPr lang="zh-CN" altLang="en-US" b="1" dirty="0" smtClean="0">
                <a:solidFill>
                  <a:srgbClr val="FF0000"/>
                </a:solidFill>
              </a:rPr>
            </a:b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8130" name="Picture 2" descr="https://pics0.baidu.com/feed/a8ec8a13632762d034eeb3f7af4630fc533dc6d2.jpeg?token=3dfebec076e19c464db8a27779d106a1&amp;s=A0D239C40E38321B1231AC94030050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428736"/>
            <a:ext cx="8001024" cy="52530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1500174"/>
            <a:ext cx="10001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感</a:t>
            </a:r>
            <a:endParaRPr lang="en-US" altLang="zh-CN" sz="4000" b="1" dirty="0" smtClean="0"/>
          </a:p>
          <a:p>
            <a:endParaRPr lang="en-US" altLang="zh-CN" sz="4000" b="1" dirty="0" smtClean="0"/>
          </a:p>
          <a:p>
            <a:r>
              <a:rPr lang="zh-CN" altLang="en-US" sz="4000" b="1" dirty="0" smtClean="0"/>
              <a:t>恩</a:t>
            </a:r>
            <a:endParaRPr lang="en-US" altLang="zh-CN" sz="4000" b="1" dirty="0" smtClean="0"/>
          </a:p>
          <a:p>
            <a:endParaRPr lang="en-US" altLang="zh-CN" sz="4000" b="1" dirty="0" smtClean="0"/>
          </a:p>
          <a:p>
            <a:r>
              <a:rPr lang="zh-CN" altLang="en-US" sz="4000" b="1" dirty="0" smtClean="0"/>
              <a:t>父</a:t>
            </a:r>
            <a:endParaRPr lang="en-US" altLang="zh-CN" sz="4000" b="1" dirty="0" smtClean="0"/>
          </a:p>
          <a:p>
            <a:endParaRPr lang="en-US" altLang="zh-CN" sz="4000" b="1" dirty="0" smtClean="0"/>
          </a:p>
          <a:p>
            <a:r>
              <a:rPr lang="zh-CN" altLang="en-US" sz="4000" b="1" dirty="0" smtClean="0"/>
              <a:t>母</a:t>
            </a:r>
            <a:endParaRPr lang="zh-CN" alt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992485"/>
            <a:ext cx="971600" cy="5865515"/>
          </a:xfrm>
        </p:spPr>
        <p:txBody>
          <a:bodyPr>
            <a:normAutofit lnSpcReduction="10000"/>
          </a:bodyPr>
          <a:lstStyle/>
          <a:p>
            <a:r>
              <a:rPr lang="zh-CN" altLang="en-US" b="1" dirty="0" smtClean="0"/>
              <a:t>守护学生成长，共待春暖花开</a:t>
            </a:r>
          </a:p>
          <a:p>
            <a:endParaRPr lang="zh-CN" altLang="en-US" dirty="0"/>
          </a:p>
        </p:txBody>
      </p:sp>
      <p:pic>
        <p:nvPicPr>
          <p:cNvPr id="1026" name="Picture 2" descr="http://www.dqedu.net/images/uploadfiles/202003/20200302134503_35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76672"/>
            <a:ext cx="3528392" cy="6106278"/>
          </a:xfrm>
          <a:prstGeom prst="rect">
            <a:avLst/>
          </a:prstGeom>
          <a:noFill/>
        </p:spPr>
      </p:pic>
      <p:pic>
        <p:nvPicPr>
          <p:cNvPr id="1028" name="Picture 4" descr="http://img9.iqilu.com/images/2020/02/06/full/46c437ea9febe3ffb5ef688527c78ac791d9814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76672"/>
            <a:ext cx="4355976" cy="6158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news.gtimg.com/newsapp_bt/0/2235814544/6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179512"/>
            <a:ext cx="9144000" cy="8480426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/>
          <a:lstStyle/>
          <a:p>
            <a:r>
              <a:rPr lang="zh-CN" altLang="en-US" dirty="0" smtClean="0"/>
              <a:t>感恩宣言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zh-CN" altLang="en-US" sz="4000" b="1" dirty="0" smtClean="0"/>
              <a:t>感恩，是一种力量</a:t>
            </a:r>
            <a:endParaRPr lang="en-US" altLang="zh-CN" sz="4000" b="1" dirty="0" smtClean="0"/>
          </a:p>
          <a:p>
            <a:r>
              <a:rPr lang="zh-CN" altLang="en-US" sz="4000" b="1" dirty="0" smtClean="0"/>
              <a:t>感</a:t>
            </a:r>
            <a:r>
              <a:rPr lang="zh-CN" altLang="en-US" sz="4000" b="1" dirty="0" smtClean="0"/>
              <a:t>恩，是一种境界</a:t>
            </a:r>
            <a:endParaRPr lang="en-US" altLang="zh-CN" sz="4000" b="1" dirty="0" smtClean="0"/>
          </a:p>
          <a:p>
            <a:r>
              <a:rPr lang="zh-CN" altLang="en-US" sz="4000" b="1" dirty="0" smtClean="0"/>
              <a:t>拥</a:t>
            </a:r>
            <a:r>
              <a:rPr lang="zh-CN" altLang="en-US" sz="4000" b="1" dirty="0" smtClean="0"/>
              <a:t>有一颗感恩的心</a:t>
            </a:r>
            <a:endParaRPr lang="en-US" altLang="zh-CN" sz="4000" b="1" dirty="0" smtClean="0"/>
          </a:p>
          <a:p>
            <a:r>
              <a:rPr lang="zh-CN" altLang="en-US" sz="4000" b="1" dirty="0" smtClean="0"/>
              <a:t>我</a:t>
            </a:r>
            <a:r>
              <a:rPr lang="zh-CN" altLang="en-US" sz="4000" b="1" dirty="0" smtClean="0"/>
              <a:t>们就会拥有快乐</a:t>
            </a:r>
            <a:r>
              <a:rPr lang="zh-CN" altLang="en-US" sz="4000" b="1" dirty="0" smtClean="0"/>
              <a:t>、拥有幸福，拥有一个美好的未来。</a:t>
            </a:r>
            <a:endParaRPr lang="zh-CN" altLang="en-US" sz="4000" b="1" dirty="0"/>
          </a:p>
        </p:txBody>
      </p:sp>
      <p:sp>
        <p:nvSpPr>
          <p:cNvPr id="5122" name="AutoShape 2" descr="http://img1.imgtn.bdimg.com/it/u=459684197,755850278&amp;fm=1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24" name="AutoShape 4" descr="http://img2.imgtn.bdimg.com/it/u=261788745,325942955&amp;fm=1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 descr="https://inews.gtimg.com/newsapp_bt/0/2235814544/6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43608" y="18448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131840" y="2492896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zh-CN" alt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568" y="1196752"/>
            <a:ext cx="7416824" cy="144655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再          见</a:t>
            </a:r>
            <a:endParaRPr lang="zh-CN" altLang="en-US" sz="8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456</Words>
  <Application>Microsoft Office PowerPoint</Application>
  <PresentationFormat>全屏显示(4:3)</PresentationFormat>
  <Paragraphs>35</Paragraphs>
  <Slides>23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风雨同行    致敬英雄</vt:lpstr>
      <vt:lpstr>幻灯片 2</vt:lpstr>
      <vt:lpstr>幻灯片 3</vt:lpstr>
      <vt:lpstr>幻灯片 4</vt:lpstr>
      <vt:lpstr>幻灯片 5</vt:lpstr>
      <vt:lpstr>幻灯片 6</vt:lpstr>
      <vt:lpstr>幻灯片 7</vt:lpstr>
      <vt:lpstr>他们一个是84岁的钟南山院士，另一个是73岁的李兰娟院士。</vt:lpstr>
      <vt:lpstr>幻灯片 9</vt:lpstr>
      <vt:lpstr>幻灯片 10</vt:lpstr>
      <vt:lpstr>幻灯片 11</vt:lpstr>
      <vt:lpstr>幻灯片 12</vt:lpstr>
      <vt:lpstr>英雄们辛苦了，向你们致敬</vt:lpstr>
      <vt:lpstr>幻灯片 14</vt:lpstr>
      <vt:lpstr>幻灯片 15</vt:lpstr>
      <vt:lpstr>幻灯片 16</vt:lpstr>
      <vt:lpstr>幻灯片 17</vt:lpstr>
      <vt:lpstr>幻灯片 18</vt:lpstr>
      <vt:lpstr>幻灯片 19</vt:lpstr>
      <vt:lpstr>父亲蹲墙角陪伴，好温暖 </vt:lpstr>
      <vt:lpstr>幻灯片 21</vt:lpstr>
      <vt:lpstr>感恩宣言</vt:lpstr>
      <vt:lpstr>幻灯片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风雨同行    致敬英雄</dc:title>
  <cp:lastModifiedBy>Administrator</cp:lastModifiedBy>
  <cp:revision>80</cp:revision>
  <dcterms:modified xsi:type="dcterms:W3CDTF">2020-03-31T12:04:38Z</dcterms:modified>
</cp:coreProperties>
</file>