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48380"/>
    <a:srgbClr val="06BAB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730" y="73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18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</a:p>
        </p:txBody>
      </p:sp>
      <p:sp>
        <p:nvSpPr>
          <p:cNvPr id="104861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2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32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3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3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48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5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5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5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5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59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60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61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62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63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64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5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2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2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581" name="矩形 6"/>
          <p:cNvSpPr/>
          <p:nvPr userDrawn="1"/>
        </p:nvSpPr>
        <p:spPr>
          <a:xfrm>
            <a:off x="189390" y="197528"/>
            <a:ext cx="11813220" cy="6462944"/>
          </a:xfrm>
          <a:prstGeom prst="rect"/>
          <a:solidFill>
            <a:schemeClr val="bg1"/>
          </a:solidFill>
          <a:ln>
            <a:noFill/>
          </a:ln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67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68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6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7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37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8638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3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4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4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4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4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2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2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62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582CC-5607-403E-BA98-8290931A89C3}" type="datetimeFigureOut">
              <a:rPr altLang="en-US" lang="zh-CN" smtClean="0"/>
              <a:t>2020/3/10</a:t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0C6BA-EB40-434A-8052-5D55F8E8836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6D7"/>
            </a:gs>
            <a:gs pos="100000">
              <a:srgbClr val="CBBBDD"/>
            </a:gs>
          </a:gsLst>
          <a:lin ang="5400000" scaled="1"/>
        </a:gradFill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8"/>
          <p:cNvGrpSpPr/>
          <p:nvPr/>
        </p:nvGrpSpPr>
        <p:grpSpPr>
          <a:xfrm>
            <a:off x="9021649" y="1872042"/>
            <a:ext cx="2519463" cy="3498655"/>
            <a:chOff x="8044776" y="308337"/>
            <a:chExt cx="2519463" cy="3498655"/>
          </a:xfrm>
        </p:grpSpPr>
        <p:sp>
          <p:nvSpPr>
            <p:cNvPr id="1048588" name="文本框 5"/>
            <p:cNvSpPr txBox="1"/>
            <p:nvPr/>
          </p:nvSpPr>
          <p:spPr>
            <a:xfrm>
              <a:off x="9467785" y="2915451"/>
              <a:ext cx="868680" cy="891541"/>
            </a:xfrm>
            <a:prstGeom prst="rect"/>
            <a:noFill/>
          </p:spPr>
          <p:txBody>
            <a:bodyPr rtlCol="0" wrap="none">
              <a:spAutoFit/>
            </a:bodyPr>
            <a:p>
              <a:r>
                <a:rPr altLang="en-US" dirty="0" sz="5400" lang="zh-CN">
                  <a:solidFill>
                    <a:srgbClr val="048380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疫</a:t>
              </a:r>
            </a:p>
          </p:txBody>
        </p:sp>
        <p:sp>
          <p:nvSpPr>
            <p:cNvPr id="1048589" name="椭圆 6"/>
            <p:cNvSpPr/>
            <p:nvPr/>
          </p:nvSpPr>
          <p:spPr>
            <a:xfrm>
              <a:off x="8044776" y="402275"/>
              <a:ext cx="2519463" cy="2519463"/>
            </a:xfrm>
            <a:prstGeom prst="ellipse"/>
            <a:solidFill>
              <a:srgbClr val="0483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/>
            </a:p>
          </p:txBody>
        </p:sp>
        <p:sp>
          <p:nvSpPr>
            <p:cNvPr id="1048590" name="文本框 4"/>
            <p:cNvSpPr txBox="1"/>
            <p:nvPr/>
          </p:nvSpPr>
          <p:spPr>
            <a:xfrm>
              <a:off x="8147780" y="308337"/>
              <a:ext cx="2291080" cy="2567941"/>
            </a:xfrm>
            <a:prstGeom prst="rect"/>
            <a:noFill/>
          </p:spPr>
          <p:txBody>
            <a:bodyPr rtlCol="0" wrap="none">
              <a:spAutoFit/>
            </a:bodyPr>
            <a:p>
              <a:r>
                <a:rPr altLang="en-US" dirty="0" sz="16600" lang="zh-CN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抗</a:t>
              </a:r>
            </a:p>
          </p:txBody>
        </p:sp>
      </p:grpSp>
      <p:sp>
        <p:nvSpPr>
          <p:cNvPr id="1048591" name="椭圆 13"/>
          <p:cNvSpPr/>
          <p:nvPr/>
        </p:nvSpPr>
        <p:spPr>
          <a:xfrm>
            <a:off x="8949633" y="3505413"/>
            <a:ext cx="243840" cy="243840"/>
          </a:xfrm>
          <a:prstGeom prst="ellipse"/>
          <a:solidFill>
            <a:srgbClr val="04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92" name="椭圆 14"/>
          <p:cNvSpPr/>
          <p:nvPr/>
        </p:nvSpPr>
        <p:spPr>
          <a:xfrm>
            <a:off x="10796028" y="1652751"/>
            <a:ext cx="438582" cy="438582"/>
          </a:xfrm>
          <a:prstGeom prst="ellipse"/>
          <a:solidFill>
            <a:srgbClr val="04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93" name="椭圆 15"/>
          <p:cNvSpPr/>
          <p:nvPr/>
        </p:nvSpPr>
        <p:spPr>
          <a:xfrm>
            <a:off x="10027344" y="4574705"/>
            <a:ext cx="76306" cy="76306"/>
          </a:xfrm>
          <a:prstGeom prst="ellipse"/>
          <a:solidFill>
            <a:srgbClr val="04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94" name=""/>
          <p:cNvSpPr txBox="1"/>
          <p:nvPr/>
        </p:nvSpPr>
        <p:spPr>
          <a:xfrm>
            <a:off x="288755" y="0"/>
            <a:ext cx="11614490" cy="7076440"/>
          </a:xfrm>
          <a:prstGeom prst="rect"/>
          <a:noFill/>
          <a:ln w="12700">
            <a:noFill/>
            <a:prstDash val="solid"/>
          </a:ln>
        </p:spPr>
        <p:txBody>
          <a:bodyPr anchor="t" rtlCol="0" vert="horz" wrap="square">
            <a:spAutoFit/>
          </a:bodyPr>
          <a:p>
            <a:pPr algn="l" indent="0" marL="0">
              <a:buNone/>
            </a:pPr>
            <a:r>
              <a:rPr altLang="en-US" b="1" sz="70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把</a:t>
            </a:r>
            <a:r>
              <a:rPr altLang="en-US" b="1" sz="70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灾难</a:t>
            </a:r>
            <a:r>
              <a:rPr altLang="en-US" b="1" sz="70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当教材</a:t>
            </a:r>
            <a:r>
              <a:rPr altLang="en-US" b="1" sz="70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，</a:t>
            </a:r>
            <a:r>
              <a:rPr altLang="en-US" b="1" sz="70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与祖国</a:t>
            </a:r>
            <a:r>
              <a:rPr altLang="en-US" b="1" sz="70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共</a:t>
            </a:r>
            <a:r>
              <a:rPr altLang="en-US" b="1" sz="70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成长</a:t>
            </a:r>
            <a:r>
              <a:rPr altLang="en-US" b="1" sz="70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altLang="en-US" b="1" sz="70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altLang="en-US" b="1" sz="70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altLang="en-US" b="1" sz="70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altLang="en-US" b="1" sz="70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altLang="en-US" b="1" sz="70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altLang="en-US"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-</a:t>
            </a:r>
            <a:r>
              <a:rPr altLang="en-US"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-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疫情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之下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坚定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我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心</a:t>
            </a:r>
            <a:endParaRPr b="1" sz="3500" lang="zh-CN-#Hans">
              <a:solidFill>
                <a:srgbClr val="000000"/>
              </a:solidFill>
              <a:latin typeface="文道楷体"/>
              <a:ea typeface="文道楷体"/>
              <a:cs typeface="文道楷体"/>
            </a:endParaRPr>
          </a:p>
          <a:p>
            <a:pPr algn="l" indent="0" marL="0">
              <a:buNone/>
            </a:pPr>
            <a:endParaRPr b="1" sz="3500" lang="zh-CN-#Hans">
              <a:solidFill>
                <a:srgbClr val="000000"/>
              </a:solidFill>
              <a:latin typeface="文道楷体"/>
              <a:ea typeface="文道楷体"/>
              <a:cs typeface="文道楷体"/>
            </a:endParaRPr>
          </a:p>
          <a:p>
            <a:pPr algn="l" indent="0" marL="0">
              <a:buNone/>
            </a:pPr>
            <a:endParaRPr b="1" sz="3500" lang="zh-CN-#Hans">
              <a:solidFill>
                <a:srgbClr val="000000"/>
              </a:solidFill>
              <a:latin typeface="文道楷体"/>
              <a:ea typeface="文道楷体"/>
              <a:cs typeface="文道楷体"/>
            </a:endParaRPr>
          </a:p>
          <a:p>
            <a:pPr algn="l" indent="0" marL="0">
              <a:buNone/>
            </a:pPr>
            <a:endParaRPr b="1" sz="3500" lang="zh-CN-#Hans">
              <a:solidFill>
                <a:srgbClr val="000000"/>
              </a:solidFill>
              <a:latin typeface="文道楷体"/>
              <a:ea typeface="文道楷体"/>
              <a:cs typeface="文道楷体"/>
            </a:endParaRPr>
          </a:p>
          <a:p>
            <a:pPr algn="l" indent="0" marL="0">
              <a:buNone/>
            </a:pP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endParaRPr b="1" sz="3500" lang="zh-CN-#Hans">
              <a:solidFill>
                <a:srgbClr val="000000"/>
              </a:solidFill>
              <a:latin typeface="文道楷体"/>
              <a:ea typeface="文道楷体"/>
              <a:cs typeface="文道楷体"/>
            </a:endParaRPr>
          </a:p>
          <a:p>
            <a:pPr algn="l" indent="0" marL="0">
              <a:buNone/>
            </a:pP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-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-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通许县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实验中学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高二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（</a:t>
            </a:r>
            <a:r>
              <a:rPr altLang="en-US"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3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）</a:t>
            </a:r>
            <a:r>
              <a:rPr altLang="en-US" b="1" sz="3500" lang="zh-CN_#Han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班</a:t>
            </a:r>
            <a:endParaRPr b="1" sz="3500" lang="zh-CN-#Hans">
              <a:solidFill>
                <a:srgbClr val="000000"/>
              </a:solidFill>
              <a:latin typeface="文道楷体"/>
              <a:ea typeface="文道楷体"/>
              <a:cs typeface="文道楷体"/>
            </a:endParaRPr>
          </a:p>
          <a:p>
            <a:pPr algn="l" indent="0" marL="0">
              <a:buNone/>
            </a:pP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r>
              <a:rPr b="1" sz="3500" lang="en-US">
                <a:solidFill>
                  <a:srgbClr val="000000"/>
                </a:solidFill>
                <a:latin typeface="文道楷体"/>
                <a:ea typeface="文道楷体"/>
                <a:cs typeface="文道楷体"/>
              </a:rPr>
              <a:t> </a:t>
            </a:r>
            <a:endParaRPr b="1" sz="3500" lang="zh-CN-#Hans">
              <a:solidFill>
                <a:srgbClr val="000000"/>
              </a:solidFill>
              <a:latin typeface="文道楷体"/>
              <a:ea typeface="文道楷体"/>
              <a:cs typeface="文道楷体"/>
            </a:endParaRPr>
          </a:p>
        </p:txBody>
      </p:sp>
    </p:spTree>
  </p:cSld>
  <p:clrMapOvr>
    <a:masterClrMapping/>
  </p:clrMapOvr>
  <p:transition spd="med" advTm="0">
    <p:fade thruBlk="0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97122" y="419262"/>
            <a:ext cx="7707900" cy="6019474"/>
          </a:xfrm>
          <a:prstGeom prst="rect"/>
        </p:spPr>
      </p:pic>
      <p:sp>
        <p:nvSpPr>
          <p:cNvPr id="1048595" name=""/>
          <p:cNvSpPr txBox="1"/>
          <p:nvPr/>
        </p:nvSpPr>
        <p:spPr>
          <a:xfrm>
            <a:off x="8488223" y="419261"/>
            <a:ext cx="4000000" cy="5120640"/>
          </a:xfrm>
          <a:prstGeom prst="rect"/>
        </p:spPr>
        <p:txBody>
          <a:bodyPr rtlCol="0" wrap="square">
            <a:spAutoFit/>
          </a:bodyPr>
          <a:p>
            <a:r>
              <a:rPr altLang="en-US" sz="2800" lang="zh-CN_#Hans">
                <a:solidFill>
                  <a:srgbClr val="BF0000"/>
                </a:solidFill>
              </a:rPr>
              <a:t>发言人</a:t>
            </a:r>
            <a:r>
              <a:rPr altLang="en-US" sz="2800" lang="zh-CN_#Hans">
                <a:solidFill>
                  <a:srgbClr val="BF0000"/>
                </a:solidFill>
              </a:rPr>
              <a:t>：</a:t>
            </a:r>
            <a:r>
              <a:rPr altLang="en-US" sz="2800" lang="zh-CN_#Hans">
                <a:solidFill>
                  <a:srgbClr val="02A5E3"/>
                </a:solidFill>
              </a:rPr>
              <a:t>宋沂博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zh-CN_#Hans">
                <a:solidFill>
                  <a:srgbClr val="02A5E3"/>
                </a:solidFill>
              </a:rPr>
              <a:t>马一童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altLang="en-US" sz="2800" lang="zh-CN_#Hans">
                <a:solidFill>
                  <a:srgbClr val="02A5E3"/>
                </a:solidFill>
              </a:rPr>
              <a:t>张甜甜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zh-CN_#Hans">
                <a:solidFill>
                  <a:srgbClr val="02A5E3"/>
                </a:solidFill>
              </a:rPr>
              <a:t>罗丽文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zh-CN_#Hans">
                <a:solidFill>
                  <a:srgbClr val="02A5E3"/>
                </a:solidFill>
              </a:rPr>
              <a:t>申梦凯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zh-CN_#Hans">
                <a:solidFill>
                  <a:srgbClr val="02A5E3"/>
                </a:solidFill>
              </a:rPr>
              <a:t>李</a:t>
            </a:r>
            <a:r>
              <a:rPr altLang="en-US" sz="2800" lang="zh-CN_#Hans">
                <a:solidFill>
                  <a:srgbClr val="02A5E3"/>
                </a:solidFill>
              </a:rPr>
              <a:t>圆</a:t>
            </a:r>
            <a:r>
              <a:rPr altLang="en-US" sz="2800" lang="zh-CN_#Hans">
                <a:solidFill>
                  <a:srgbClr val="02A5E3"/>
                </a:solidFill>
              </a:rPr>
              <a:t>梦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zh-CN_#Hans">
                <a:solidFill>
                  <a:srgbClr val="02A5E3"/>
                </a:solidFill>
              </a:rPr>
              <a:t>仲文杰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zh-CN_#Hans">
                <a:solidFill>
                  <a:srgbClr val="02A5E3"/>
                </a:solidFill>
              </a:rPr>
              <a:t>王瑜露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en-US">
                <a:solidFill>
                  <a:srgbClr val="02A5E3"/>
                </a:solidFill>
              </a:rPr>
              <a:t> </a:t>
            </a:r>
            <a:r>
              <a:rPr altLang="en-US" sz="2800" lang="zh-CN_#Hans">
                <a:solidFill>
                  <a:srgbClr val="02A5E3"/>
                </a:solidFill>
              </a:rPr>
              <a:t>胡梦涵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r>
              <a:rPr sz="2800" lang="en-US">
                <a:solidFill>
                  <a:srgbClr val="BF0000"/>
                </a:solidFill>
              </a:rPr>
              <a:t> </a:t>
            </a:r>
            <a:endParaRPr sz="2800" lang="zh-CN-#Hans">
              <a:solidFill>
                <a:srgbClr val="BF0000"/>
              </a:solidFill>
            </a:endParaRPr>
          </a:p>
          <a:p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r>
              <a:rPr sz="2800" lang="en-US">
                <a:solidFill>
                  <a:srgbClr val="02A5E3"/>
                </a:solidFill>
              </a:rPr>
              <a:t> </a:t>
            </a:r>
            <a:endParaRPr sz="2800" lang="zh-CN-#Hans">
              <a:solidFill>
                <a:srgbClr val="BF0000"/>
              </a:solidFill>
            </a:endParaRPr>
          </a:p>
          <a:p>
            <a:endParaRPr sz="2800" lang="zh-CN-#Hans">
              <a:solidFill>
                <a:srgbClr val="BF0000"/>
              </a:solidFill>
            </a:endParaRPr>
          </a:p>
        </p:txBody>
      </p:sp>
    </p:spTree>
  </p:cSld>
  <p:clrMapOvr>
    <a:masterClrMapping/>
  </p:clrMapOvr>
  <p:transition spd="slow" advTm="0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 t="865" b="865"/>
          <a:stretch>
            <a:fillRect/>
          </a:stretch>
        </p:blipFill>
        <p:spPr>
          <a:xfrm>
            <a:off x="2751092" y="265959"/>
            <a:ext cx="9315595" cy="6315373"/>
          </a:xfrm>
          <a:prstGeom prst="rect"/>
        </p:spPr>
      </p:pic>
      <p:sp>
        <p:nvSpPr>
          <p:cNvPr id="1048596" name="文本框 5"/>
          <p:cNvSpPr txBox="1"/>
          <p:nvPr/>
        </p:nvSpPr>
        <p:spPr>
          <a:xfrm>
            <a:off x="0" y="0"/>
            <a:ext cx="2926080" cy="1170939"/>
          </a:xfrm>
          <a:prstGeom prst="rect"/>
          <a:solidFill>
            <a:srgbClr val="048380"/>
          </a:solidFill>
        </p:spPr>
        <p:txBody>
          <a:bodyPr rtlCol="0" wrap="none">
            <a:spAutoFit/>
          </a:bodyPr>
          <a:p>
            <a:r>
              <a:rPr altLang="en-US" dirty="0" sz="7200" lang="zh-CN_#Hans">
                <a:solidFill>
                  <a:schemeClr val="bg1"/>
                </a:solidFill>
              </a:rPr>
              <a:t>宋沂博</a:t>
            </a:r>
            <a:endParaRPr altLang="en-US" lang="zh-CN"/>
          </a:p>
        </p:txBody>
      </p:sp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29213" y="1394743"/>
            <a:ext cx="2496866" cy="2034256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430110"/>
            <a:ext cx="11791811" cy="6142206"/>
          </a:xfrm>
          <a:prstGeom prst="rect"/>
        </p:spPr>
      </p:pic>
      <p:sp>
        <p:nvSpPr>
          <p:cNvPr id="1048597" name=""/>
          <p:cNvSpPr/>
          <p:nvPr/>
        </p:nvSpPr>
        <p:spPr>
          <a:xfrm>
            <a:off x="8402924" y="5216691"/>
            <a:ext cx="2630107" cy="1355625"/>
          </a:xfrm>
          <a:prstGeom prst="star32"/>
          <a:solidFill>
            <a:srgbClr val="279C64"/>
          </a:solidFill>
          <a:ln w="25400">
            <a:solidFill>
              <a:srgbClr val="1C7D4E"/>
            </a:solidFill>
          </a:ln>
        </p:spPr>
        <p:txBody>
          <a:bodyPr anchor="ctr"/>
          <a:p>
            <a:pPr algn="ctr"/>
            <a:endParaRPr lang="zh-CN-#Hans"/>
          </a:p>
        </p:txBody>
      </p:sp>
    </p:spTree>
  </p:cSld>
  <p:clrMapOvr>
    <a:masterClrMapping/>
  </p:clrMapOvr>
  <p:transition spd="slow" advTm="0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文本框 3"/>
          <p:cNvSpPr txBox="1"/>
          <p:nvPr/>
        </p:nvSpPr>
        <p:spPr>
          <a:xfrm>
            <a:off x="346356" y="337333"/>
            <a:ext cx="1410042" cy="5740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dirty="0" sz="3200" lang="zh-CN_#Hans">
                <a:solidFill>
                  <a:srgbClr val="048380"/>
                </a:solidFill>
              </a:rPr>
              <a:t>马一童</a:t>
            </a:r>
            <a:endParaRPr altLang="en-US" lang="zh-CN"/>
          </a:p>
        </p:txBody>
      </p:sp>
      <p:sp>
        <p:nvSpPr>
          <p:cNvPr id="1048599" name="椭圆 18"/>
          <p:cNvSpPr/>
          <p:nvPr/>
        </p:nvSpPr>
        <p:spPr>
          <a:xfrm>
            <a:off x="874608" y="1746352"/>
            <a:ext cx="333829" cy="333829"/>
          </a:xfrm>
          <a:prstGeom prst="ellipse"/>
          <a:solidFill>
            <a:srgbClr val="04838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00" name="椭圆 19"/>
          <p:cNvSpPr/>
          <p:nvPr/>
        </p:nvSpPr>
        <p:spPr>
          <a:xfrm>
            <a:off x="874608" y="2980242"/>
            <a:ext cx="333829" cy="333829"/>
          </a:xfrm>
          <a:prstGeom prst="ellipse"/>
          <a:solidFill>
            <a:srgbClr val="04838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01" name="椭圆 20"/>
          <p:cNvSpPr/>
          <p:nvPr/>
        </p:nvSpPr>
        <p:spPr>
          <a:xfrm>
            <a:off x="874608" y="4214132"/>
            <a:ext cx="333829" cy="333829"/>
          </a:xfrm>
          <a:prstGeom prst="ellipse"/>
          <a:solidFill>
            <a:srgbClr val="04838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02" name="椭圆 21"/>
          <p:cNvSpPr/>
          <p:nvPr/>
        </p:nvSpPr>
        <p:spPr>
          <a:xfrm>
            <a:off x="874608" y="5448022"/>
            <a:ext cx="333829" cy="333829"/>
          </a:xfrm>
          <a:prstGeom prst="ellipse"/>
          <a:solidFill>
            <a:srgbClr val="04838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120195" y="311743"/>
            <a:ext cx="10071805" cy="6234512"/>
          </a:xfrm>
          <a:prstGeom prst="rect"/>
        </p:spPr>
      </p:pic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346356" y="1746352"/>
            <a:ext cx="2149148" cy="1857338"/>
          </a:xfrm>
          <a:prstGeom prst="rect"/>
        </p:spPr>
      </p:pic>
    </p:spTree>
  </p:cSld>
  <p:clrMapOvr>
    <a:masterClrMapping/>
  </p:clrMapOvr>
  <p:transition spd="slow" advTm="0">
    <p:random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8">
                            <p:stCondLst>
                              <p:cond delay="500"/>
                            </p:stCondLst>
                            <p:childTnLst>
                              <p:par>
                                <p:cTn fill="hold" grpId="0" id="9" nodeType="after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1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3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7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0" id="18" nodeType="after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0"/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2"/>
                                        <p:tgtEl>
                                          <p:spTgt spid="104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6">
                            <p:stCondLst>
                              <p:cond delay="1500"/>
                            </p:stCondLst>
                            <p:childTnLst>
                              <p:par>
                                <p:cTn fill="hold" grpId="0" id="27" nodeType="after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9"/>
                                        <p:tgtEl>
                                          <p:spTgt spid="1048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30"/>
                                        <p:tgtEl>
                                          <p:spTgt spid="1048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1"/>
                                        <p:tgtEl>
                                          <p:spTgt spid="1048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35">
                            <p:stCondLst>
                              <p:cond delay="2000"/>
                            </p:stCondLst>
                            <p:childTnLst>
                              <p:par>
                                <p:cTn fill="hold" grpId="0" id="36" nodeType="after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38"/>
                                        <p:tgtEl>
                                          <p:spTgt spid="1048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39"/>
                                        <p:tgtEl>
                                          <p:spTgt spid="1048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40"/>
                                        <p:tgtEl>
                                          <p:spTgt spid="1048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animBg="1"/>
      <p:bldP spid="1048600" grpId="0" animBg="1"/>
      <p:bldP spid="1048601" grpId="0" animBg="1"/>
      <p:bldP spid="10486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2083" b="2083"/>
          <a:stretch>
            <a:fillRect/>
          </a:stretch>
        </p:blipFill>
        <p:spPr>
          <a:xfrm>
            <a:off x="263961" y="2595900"/>
            <a:ext cx="11664077" cy="3657601"/>
          </a:xfrm>
          <a:prstGeom prst="rect"/>
        </p:spPr>
      </p:pic>
      <p:sp>
        <p:nvSpPr>
          <p:cNvPr id="1048603" name=""/>
          <p:cNvSpPr txBox="1"/>
          <p:nvPr/>
        </p:nvSpPr>
        <p:spPr>
          <a:xfrm>
            <a:off x="4095999" y="-1163561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zh-CN-#Hans">
                <a:solidFill>
                  <a:srgbClr val="000000"/>
                </a:solidFill>
              </a:rPr>
              <a:t/>
            </a:r>
            <a:endParaRPr sz="2800" lang="zh-CN-#Hans">
              <a:solidFill>
                <a:srgbClr val="000000"/>
              </a:solidFill>
            </a:endParaRPr>
          </a:p>
        </p:txBody>
      </p:sp>
      <p:sp>
        <p:nvSpPr>
          <p:cNvPr id="1048604" name=""/>
          <p:cNvSpPr txBox="1"/>
          <p:nvPr/>
        </p:nvSpPr>
        <p:spPr>
          <a:xfrm>
            <a:off x="492831" y="1040654"/>
            <a:ext cx="3975940" cy="828040"/>
          </a:xfrm>
          <a:prstGeom prst="rect"/>
        </p:spPr>
        <p:txBody>
          <a:bodyPr rtlCol="0" wrap="square">
            <a:spAutoFit/>
          </a:bodyPr>
          <a:p>
            <a:r>
              <a:rPr altLang="en-US" b="1" sz="5000" lang="zh-CN_#Hans">
                <a:solidFill>
                  <a:srgbClr val="0070C0"/>
                </a:solidFill>
              </a:rPr>
              <a:t>张甜甜</a:t>
            </a:r>
            <a:endParaRPr sz="2800" lang="zh-CN-#Hans">
              <a:solidFill>
                <a:srgbClr val="0070C0"/>
              </a:solidFill>
            </a:endParaRPr>
          </a:p>
        </p:txBody>
      </p:sp>
      <p:pic>
        <p:nvPicPr>
          <p:cNvPr id="2097170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3243335" y="370996"/>
            <a:ext cx="3215666" cy="2224904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805" r="1805"/>
          <a:stretch>
            <a:fillRect/>
          </a:stretch>
        </p:blipFill>
        <p:spPr>
          <a:xfrm>
            <a:off x="90909" y="381410"/>
            <a:ext cx="11568223" cy="6095180"/>
          </a:xfrm>
          <a:prstGeom prst="rect"/>
        </p:spPr>
      </p:pic>
      <p:sp>
        <p:nvSpPr>
          <p:cNvPr id="1048605" name="文本框 6"/>
          <p:cNvSpPr txBox="1"/>
          <p:nvPr/>
        </p:nvSpPr>
        <p:spPr>
          <a:xfrm>
            <a:off x="1412263" y="3165455"/>
            <a:ext cx="741680" cy="891541"/>
          </a:xfrm>
          <a:prstGeom prst="rect"/>
          <a:noFill/>
        </p:spPr>
        <p:txBody>
          <a:bodyPr rtlCol="0" wrap="none">
            <a:spAutoFit/>
          </a:bodyPr>
          <a:p>
            <a:r>
              <a:rPr altLang="zh-CN" dirty="0" sz="5400" lang="en-US">
                <a:solidFill>
                  <a:schemeClr val="bg1"/>
                </a:solidFill>
              </a:rPr>
              <a:t>01</a:t>
            </a:r>
            <a:endParaRPr altLang="en-US" dirty="0" sz="5400" lang="zh-CN">
              <a:solidFill>
                <a:schemeClr val="bg1"/>
              </a:solidFill>
            </a:endParaRPr>
          </a:p>
        </p:txBody>
      </p:sp>
      <p:sp>
        <p:nvSpPr>
          <p:cNvPr id="1048606" name="文本框 7"/>
          <p:cNvSpPr txBox="1"/>
          <p:nvPr/>
        </p:nvSpPr>
        <p:spPr>
          <a:xfrm>
            <a:off x="4094503" y="3180695"/>
            <a:ext cx="741681" cy="891540"/>
          </a:xfrm>
          <a:prstGeom prst="rect"/>
          <a:noFill/>
        </p:spPr>
        <p:txBody>
          <a:bodyPr rtlCol="0" wrap="none">
            <a:spAutoFit/>
          </a:bodyPr>
          <a:p>
            <a:r>
              <a:rPr altLang="zh-CN" dirty="0" sz="5400" lang="en-US">
                <a:solidFill>
                  <a:schemeClr val="bg1"/>
                </a:solidFill>
              </a:rPr>
              <a:t>02</a:t>
            </a:r>
            <a:endParaRPr altLang="en-US" dirty="0" sz="5400" lang="zh-CN">
              <a:solidFill>
                <a:schemeClr val="bg1"/>
              </a:solidFill>
            </a:endParaRPr>
          </a:p>
        </p:txBody>
      </p:sp>
      <p:sp>
        <p:nvSpPr>
          <p:cNvPr id="1048607" name="文本框 8"/>
          <p:cNvSpPr txBox="1"/>
          <p:nvPr/>
        </p:nvSpPr>
        <p:spPr>
          <a:xfrm>
            <a:off x="6776743" y="3195935"/>
            <a:ext cx="741681" cy="891541"/>
          </a:xfrm>
          <a:prstGeom prst="rect"/>
          <a:noFill/>
        </p:spPr>
        <p:txBody>
          <a:bodyPr rtlCol="0" wrap="none">
            <a:spAutoFit/>
          </a:bodyPr>
          <a:p>
            <a:r>
              <a:rPr altLang="zh-CN" dirty="0" sz="5400" lang="en-US">
                <a:solidFill>
                  <a:schemeClr val="bg1"/>
                </a:solidFill>
              </a:rPr>
              <a:t>03</a:t>
            </a:r>
            <a:endParaRPr altLang="en-US" dirty="0" sz="5400" lang="zh-CN">
              <a:solidFill>
                <a:schemeClr val="bg1"/>
              </a:solidFill>
            </a:endParaRPr>
          </a:p>
        </p:txBody>
      </p:sp>
      <p:sp>
        <p:nvSpPr>
          <p:cNvPr id="1048608" name="文本框 9"/>
          <p:cNvSpPr txBox="1"/>
          <p:nvPr/>
        </p:nvSpPr>
        <p:spPr>
          <a:xfrm>
            <a:off x="9458983" y="3211175"/>
            <a:ext cx="741681" cy="891540"/>
          </a:xfrm>
          <a:prstGeom prst="rect"/>
          <a:noFill/>
        </p:spPr>
        <p:txBody>
          <a:bodyPr rtlCol="0" wrap="none">
            <a:spAutoFit/>
          </a:bodyPr>
          <a:p>
            <a:r>
              <a:rPr altLang="zh-CN" dirty="0" sz="5400" lang="en-US">
                <a:solidFill>
                  <a:schemeClr val="bg1"/>
                </a:solidFill>
              </a:rPr>
              <a:t>04</a:t>
            </a:r>
            <a:endParaRPr altLang="en-US" dirty="0" sz="5400" lang="zh-CN">
              <a:solidFill>
                <a:schemeClr val="bg1"/>
              </a:solidFill>
            </a:endParaRPr>
          </a:p>
        </p:txBody>
      </p:sp>
      <p:cxnSp>
        <p:nvCxnSpPr>
          <p:cNvPr id="3145728" name="直接连接符 23"/>
          <p:cNvCxnSpPr>
            <a:cxnSpLocks/>
          </p:cNvCxnSpPr>
          <p:nvPr/>
        </p:nvCxnSpPr>
        <p:spPr>
          <a:xfrm>
            <a:off x="3188970" y="3429000"/>
            <a:ext cx="0" cy="37719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直接连接符 24"/>
          <p:cNvCxnSpPr>
            <a:cxnSpLocks/>
          </p:cNvCxnSpPr>
          <p:nvPr/>
        </p:nvCxnSpPr>
        <p:spPr>
          <a:xfrm>
            <a:off x="5875020" y="3429000"/>
            <a:ext cx="0" cy="37719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矩形 16"/>
          <p:cNvSpPr/>
          <p:nvPr/>
        </p:nvSpPr>
        <p:spPr>
          <a:xfrm>
            <a:off x="5944301" y="3238041"/>
            <a:ext cx="4842631" cy="336695"/>
          </a:xfrm>
          <a:prstGeom prst="rect"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altLang="en-US" dirty="0" sz="1200" 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喵星人服务设计是一家专业</a:t>
            </a:r>
            <a:r>
              <a:rPr altLang="zh-CN" dirty="0" sz="1200" 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altLang="en-US" dirty="0" sz="1200" 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设计的工作室喵星人服务设计</a:t>
            </a:r>
          </a:p>
        </p:txBody>
      </p:sp>
      <p:sp>
        <p:nvSpPr>
          <p:cNvPr id="1048610" name="矩形 18"/>
          <p:cNvSpPr/>
          <p:nvPr/>
        </p:nvSpPr>
        <p:spPr>
          <a:xfrm>
            <a:off x="5573911" y="5506954"/>
            <a:ext cx="4842631" cy="336695"/>
          </a:xfrm>
          <a:prstGeom prst="rect"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altLang="en-US" dirty="0" sz="1200" 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喵星人服务设计是一家专业</a:t>
            </a:r>
            <a:r>
              <a:rPr altLang="zh-CN" dirty="0" sz="1200" 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altLang="en-US" dirty="0" sz="1200" 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设计的工作室喵星人服务设计</a:t>
            </a:r>
          </a:p>
        </p:txBody>
      </p:sp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5839">
            <a:off x="178815" y="502223"/>
            <a:ext cx="11800432" cy="5586270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"/>
          <p:cNvSpPr txBox="1"/>
          <p:nvPr/>
        </p:nvSpPr>
        <p:spPr>
          <a:xfrm>
            <a:off x="519546" y="926939"/>
            <a:ext cx="3128575" cy="789939"/>
          </a:xfrm>
          <a:prstGeom prst="rect"/>
        </p:spPr>
        <p:txBody>
          <a:bodyPr rtlCol="0" wrap="square">
            <a:spAutoFit/>
          </a:bodyPr>
          <a:p>
            <a:r>
              <a:rPr altLang="en-US" sz="4700" lang="zh-CN_#Hans">
                <a:solidFill>
                  <a:srgbClr val="0070C0"/>
                </a:solidFill>
              </a:rPr>
              <a:t>罗</a:t>
            </a:r>
            <a:r>
              <a:rPr altLang="en-US" sz="4700" lang="zh-CN_#Hans">
                <a:solidFill>
                  <a:srgbClr val="0070C0"/>
                </a:solidFill>
              </a:rPr>
              <a:t>力</a:t>
            </a:r>
            <a:r>
              <a:rPr altLang="en-US" sz="4700" lang="zh-CN_#Hans">
                <a:solidFill>
                  <a:srgbClr val="0070C0"/>
                </a:solidFill>
              </a:rPr>
              <a:t>文</a:t>
            </a:r>
            <a:endParaRPr sz="2800" lang="zh-CN-#Hans">
              <a:solidFill>
                <a:srgbClr val="000000"/>
              </a:solidFill>
            </a:endParaRPr>
          </a:p>
        </p:txBody>
      </p:sp>
      <p:pic>
        <p:nvPicPr>
          <p:cNvPr id="209717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8229" y="1935244"/>
            <a:ext cx="11730182" cy="4162583"/>
          </a:xfrm>
          <a:prstGeom prst="rect"/>
        </p:spPr>
      </p:pic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2909452" y="198420"/>
            <a:ext cx="2670826" cy="1902257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4213" r="4213"/>
          <a:stretch>
            <a:fillRect/>
          </a:stretch>
        </p:blipFill>
        <p:spPr>
          <a:xfrm>
            <a:off x="263961" y="199953"/>
            <a:ext cx="11664077" cy="6036646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</p:bgPr>
    </p:bg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308237" y="992490"/>
            <a:ext cx="9618218" cy="5266976"/>
          </a:xfrm>
          <a:prstGeom prst="rect"/>
        </p:spPr>
      </p:pic>
      <p:sp>
        <p:nvSpPr>
          <p:cNvPr id="1048612" name=""/>
          <p:cNvSpPr txBox="1"/>
          <p:nvPr/>
        </p:nvSpPr>
        <p:spPr>
          <a:xfrm>
            <a:off x="352698" y="481949"/>
            <a:ext cx="2216380" cy="777239"/>
          </a:xfrm>
          <a:prstGeom prst="rect"/>
        </p:spPr>
        <p:txBody>
          <a:bodyPr rtlCol="0" wrap="square">
            <a:spAutoFit/>
          </a:bodyPr>
          <a:p>
            <a:r>
              <a:rPr altLang="en-US" b="1" sz="4600" lang="zh-CN_#Hans">
                <a:solidFill>
                  <a:srgbClr val="0070C0"/>
                </a:solidFill>
              </a:rPr>
              <a:t>申梦凯</a:t>
            </a:r>
            <a:endParaRPr sz="2800" lang="zh-CN-#Hans">
              <a:solidFill>
                <a:srgbClr val="000000"/>
              </a:solidFill>
            </a:endParaRPr>
          </a:p>
        </p:txBody>
      </p:sp>
      <p:pic>
        <p:nvPicPr>
          <p:cNvPr id="2097177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352698" y="1650201"/>
            <a:ext cx="2278872" cy="1592058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2998" y="1926692"/>
            <a:ext cx="5035151" cy="4493751"/>
          </a:xfrm>
          <a:prstGeom prst="rect"/>
        </p:spPr>
      </p:pic>
      <p:sp>
        <p:nvSpPr>
          <p:cNvPr id="1048613" name=""/>
          <p:cNvSpPr txBox="1"/>
          <p:nvPr/>
        </p:nvSpPr>
        <p:spPr>
          <a:xfrm>
            <a:off x="412998" y="920854"/>
            <a:ext cx="3584363" cy="1005839"/>
          </a:xfrm>
          <a:prstGeom prst="rect"/>
        </p:spPr>
        <p:txBody>
          <a:bodyPr rtlCol="0" wrap="square">
            <a:spAutoFit/>
          </a:bodyPr>
          <a:p>
            <a:r>
              <a:rPr altLang="en-US" b="1" sz="6100" lang="zh-CN_#Hans">
                <a:solidFill>
                  <a:srgbClr val="0070C0"/>
                </a:solidFill>
              </a:rPr>
              <a:t>李圆梦</a:t>
            </a:r>
            <a:endParaRPr sz="4600" lang="zh-CN-#Hans">
              <a:solidFill>
                <a:srgbClr val="000000"/>
              </a:solidFill>
            </a:endParaRPr>
          </a:p>
        </p:txBody>
      </p:sp>
      <p:sp>
        <p:nvSpPr>
          <p:cNvPr id="1048614" name=""/>
          <p:cNvSpPr/>
          <p:nvPr/>
        </p:nvSpPr>
        <p:spPr>
          <a:xfrm>
            <a:off x="9921698" y="4564731"/>
            <a:ext cx="1855712" cy="1855711"/>
          </a:xfrm>
          <a:prstGeom prst="ellipse"/>
          <a:solidFill>
            <a:srgbClr val="E1793C"/>
          </a:solidFill>
        </p:spPr>
        <p:txBody>
          <a:bodyPr anchor="ctr"/>
          <a:p>
            <a:pPr algn="ctr"/>
            <a:r>
              <a:rPr altLang="en-US" b="1" sz="6700" lang="zh-CN_#Hans">
                <a:solidFill>
                  <a:srgbClr val="FFFFFF"/>
                </a:solidFill>
              </a:rPr>
              <a:t>必胜</a:t>
            </a:r>
            <a:endParaRPr lang="zh-CN-#Hans"/>
          </a:p>
        </p:txBody>
      </p:sp>
      <p:pic>
        <p:nvPicPr>
          <p:cNvPr id="2097179" name="图片 17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702622" y="403941"/>
            <a:ext cx="5420976" cy="3713452"/>
          </a:xfrm>
          <a:prstGeom prst="rect"/>
        </p:spPr>
      </p:pic>
      <p:sp>
        <p:nvSpPr>
          <p:cNvPr id="1048615" name=""/>
          <p:cNvSpPr txBox="1"/>
          <p:nvPr/>
        </p:nvSpPr>
        <p:spPr>
          <a:xfrm>
            <a:off x="5702622" y="4309460"/>
            <a:ext cx="4315218" cy="510540"/>
          </a:xfrm>
          <a:prstGeom prst="rect"/>
        </p:spPr>
        <p:txBody>
          <a:bodyPr rtlCol="0" wrap="square">
            <a:spAutoFit/>
          </a:bodyPr>
          <a:p>
            <a:r>
              <a:rPr altLang="en-US" sz="2800" lang="zh-CN_#Hans">
                <a:solidFill>
                  <a:srgbClr val="000000"/>
                </a:solidFill>
              </a:rPr>
              <a:t>生命</a:t>
            </a:r>
            <a:r>
              <a:rPr altLang="en-US" sz="2800" lang="zh-CN_#Hans">
                <a:solidFill>
                  <a:srgbClr val="000000"/>
                </a:solidFill>
              </a:rPr>
              <a:t>第一</a:t>
            </a:r>
            <a:r>
              <a:rPr altLang="en-US" sz="2800" lang="en-US">
                <a:solidFill>
                  <a:srgbClr val="000000"/>
                </a:solidFill>
              </a:rPr>
              <a:t> </a:t>
            </a:r>
            <a:r>
              <a:rPr altLang="en-US" sz="2800" lang="en-US">
                <a:solidFill>
                  <a:srgbClr val="000000"/>
                </a:solidFill>
              </a:rPr>
              <a:t> </a:t>
            </a:r>
            <a:r>
              <a:rPr altLang="en-US" sz="2800" lang="en-US">
                <a:solidFill>
                  <a:srgbClr val="000000"/>
                </a:solidFill>
              </a:rPr>
              <a:t> </a:t>
            </a:r>
            <a:r>
              <a:rPr altLang="en-US" sz="2800" lang="zh-CN_#Hans">
                <a:solidFill>
                  <a:srgbClr val="000000"/>
                </a:solidFill>
              </a:rPr>
              <a:t>健康</a:t>
            </a:r>
            <a:r>
              <a:rPr altLang="en-US" sz="2800" lang="zh-CN_#Hans">
                <a:solidFill>
                  <a:srgbClr val="000000"/>
                </a:solidFill>
              </a:rPr>
              <a:t>至上</a:t>
            </a:r>
            <a:endParaRPr sz="2800" lang="zh-CN-#Han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Tm="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7073" y="0"/>
            <a:ext cx="11917854" cy="6858000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33683" y="2118799"/>
            <a:ext cx="11524634" cy="4316277"/>
          </a:xfrm>
          <a:prstGeom prst="rect"/>
        </p:spPr>
      </p:pic>
      <p:sp>
        <p:nvSpPr>
          <p:cNvPr id="1048616" name=""/>
          <p:cNvSpPr txBox="1"/>
          <p:nvPr/>
        </p:nvSpPr>
        <p:spPr>
          <a:xfrm>
            <a:off x="333682" y="369192"/>
            <a:ext cx="4000000" cy="675640"/>
          </a:xfrm>
          <a:prstGeom prst="rect"/>
        </p:spPr>
        <p:txBody>
          <a:bodyPr rtlCol="0" wrap="square">
            <a:spAutoFit/>
          </a:bodyPr>
          <a:p>
            <a:r>
              <a:rPr altLang="en-US" b="1" sz="3900" lang="zh-CN_#Hans">
                <a:solidFill>
                  <a:srgbClr val="0070C0"/>
                </a:solidFill>
              </a:rPr>
              <a:t>仲文杰</a:t>
            </a:r>
            <a:endParaRPr sz="2800" lang="zh-CN-#Hans">
              <a:solidFill>
                <a:srgbClr val="000000"/>
              </a:solidFill>
            </a:endParaRPr>
          </a:p>
        </p:txBody>
      </p:sp>
      <p:pic>
        <p:nvPicPr>
          <p:cNvPr id="2097182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2333681" y="158969"/>
            <a:ext cx="3372871" cy="1959829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57908" y="398668"/>
            <a:ext cx="11476182" cy="5663736"/>
          </a:xfrm>
          <a:prstGeom prst="rect"/>
        </p:spPr>
      </p:pic>
    </p:spTree>
  </p:cSld>
  <p:clrMapOvr>
    <a:masterClrMapping/>
  </p:clrMapOvr>
  <p:transition spd="slow" advTm="0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360150"/>
            <a:ext cx="12035543" cy="4160953"/>
          </a:xfrm>
          <a:prstGeom prst="rect"/>
        </p:spPr>
      </p:pic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3631046" y="373495"/>
            <a:ext cx="2789086" cy="1970837"/>
          </a:xfrm>
          <a:prstGeom prst="rect"/>
        </p:spPr>
      </p:pic>
      <p:sp>
        <p:nvSpPr>
          <p:cNvPr id="1048587" name=""/>
          <p:cNvSpPr txBox="1"/>
          <p:nvPr/>
        </p:nvSpPr>
        <p:spPr>
          <a:xfrm>
            <a:off x="239817" y="1190336"/>
            <a:ext cx="2944426" cy="751839"/>
          </a:xfrm>
          <a:prstGeom prst="rect"/>
        </p:spPr>
        <p:txBody>
          <a:bodyPr rtlCol="0" wrap="square">
            <a:spAutoFit/>
          </a:bodyPr>
          <a:p>
            <a:r>
              <a:rPr altLang="en-US" b="1" sz="4400" lang="zh-CN_#Hans">
                <a:solidFill>
                  <a:srgbClr val="0070C0"/>
                </a:solidFill>
              </a:rPr>
              <a:t>王瑜露</a:t>
            </a:r>
            <a:endParaRPr sz="2800" lang="zh-CN-#Han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Tm="0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36681" y="2026226"/>
            <a:ext cx="11718636" cy="4596167"/>
          </a:xfrm>
          <a:prstGeom prst="rect"/>
        </p:spPr>
      </p:pic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3400135" y="206530"/>
            <a:ext cx="1503657" cy="1921295"/>
          </a:xfrm>
          <a:prstGeom prst="rect"/>
        </p:spPr>
      </p:pic>
      <p:sp>
        <p:nvSpPr>
          <p:cNvPr id="1048585" name=""/>
          <p:cNvSpPr txBox="1"/>
          <p:nvPr/>
        </p:nvSpPr>
        <p:spPr>
          <a:xfrm>
            <a:off x="236680" y="656636"/>
            <a:ext cx="2689591" cy="828039"/>
          </a:xfrm>
          <a:prstGeom prst="rect"/>
        </p:spPr>
        <p:txBody>
          <a:bodyPr rtlCol="0" wrap="square">
            <a:spAutoFit/>
          </a:bodyPr>
          <a:p>
            <a:r>
              <a:rPr altLang="en-US" b="1" sz="5000" lang="zh-CN_#Hans">
                <a:solidFill>
                  <a:srgbClr val="0070C0"/>
                </a:solidFill>
              </a:rPr>
              <a:t>胡梦涵</a:t>
            </a:r>
            <a:endParaRPr sz="2800" lang="zh-CN-#Han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Tm="0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11726" y="1794947"/>
            <a:ext cx="11568546" cy="4712119"/>
          </a:xfrm>
          <a:prstGeom prst="rect"/>
        </p:spPr>
      </p:pic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3427343" y="255458"/>
            <a:ext cx="2399198" cy="1604605"/>
          </a:xfrm>
          <a:prstGeom prst="rect"/>
        </p:spPr>
      </p:pic>
      <p:sp>
        <p:nvSpPr>
          <p:cNvPr id="1048582" name=""/>
          <p:cNvSpPr txBox="1"/>
          <p:nvPr/>
        </p:nvSpPr>
        <p:spPr>
          <a:xfrm>
            <a:off x="484193" y="650090"/>
            <a:ext cx="2943150" cy="815339"/>
          </a:xfrm>
          <a:prstGeom prst="rect"/>
        </p:spPr>
        <p:txBody>
          <a:bodyPr rtlCol="0" wrap="square">
            <a:spAutoFit/>
          </a:bodyPr>
          <a:p>
            <a:r>
              <a:rPr altLang="en-US" b="1" sz="5000" lang="zh-CN_#Hans">
                <a:solidFill>
                  <a:srgbClr val="0070C0"/>
                </a:solidFill>
              </a:rPr>
              <a:t>杜岩岩</a:t>
            </a:r>
            <a:endParaRPr b="1" sz="5000" lang="zh-CN-#Hans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Tm="0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椭圆 13"/>
          <p:cNvSpPr/>
          <p:nvPr/>
        </p:nvSpPr>
        <p:spPr>
          <a:xfrm>
            <a:off x="8949633" y="3505413"/>
            <a:ext cx="243840" cy="243840"/>
          </a:xfrm>
          <a:prstGeom prst="ellipse"/>
          <a:solidFill>
            <a:srgbClr val="04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4" name="椭圆 15"/>
          <p:cNvSpPr/>
          <p:nvPr/>
        </p:nvSpPr>
        <p:spPr>
          <a:xfrm>
            <a:off x="10027344" y="4574705"/>
            <a:ext cx="76306" cy="76306"/>
          </a:xfrm>
          <a:prstGeom prst="ellipse"/>
          <a:solidFill>
            <a:srgbClr val="04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99170" y="310041"/>
            <a:ext cx="11593658" cy="2369919"/>
          </a:xfrm>
          <a:prstGeom prst="rect"/>
        </p:spPr>
      </p:pic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8272215" y="2679959"/>
            <a:ext cx="3117714" cy="3754024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Tm="0" p14:dur="1400">
        <p14:rippl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8962" y="247418"/>
            <a:ext cx="9204799" cy="6363164"/>
          </a:xfrm>
          <a:prstGeom prst="rect"/>
        </p:spPr>
      </p:pic>
      <p:sp>
        <p:nvSpPr>
          <p:cNvPr id="1048586" name=""/>
          <p:cNvSpPr txBox="1"/>
          <p:nvPr/>
        </p:nvSpPr>
        <p:spPr>
          <a:xfrm rot="21555036">
            <a:off x="9305219" y="662748"/>
            <a:ext cx="3040379" cy="5902109"/>
          </a:xfrm>
          <a:prstGeom prst="rect"/>
        </p:spPr>
        <p:txBody>
          <a:bodyPr anchor="b" rtlCol="0" vert="eaVert" wrap="square">
            <a:spAutoFit/>
          </a:bodyPr>
          <a:p>
            <a:pPr algn="r"/>
            <a:endParaRPr sz="2800" lang="zh-CN-#Hans">
              <a:solidFill>
                <a:srgbClr val="000000"/>
              </a:solidFill>
            </a:endParaRPr>
          </a:p>
          <a:p>
            <a:pPr algn="r"/>
            <a:endParaRPr sz="2800" lang="zh-CN-#Hans">
              <a:solidFill>
                <a:srgbClr val="000000"/>
              </a:solidFill>
            </a:endParaRPr>
          </a:p>
          <a:p>
            <a:pPr algn="l" indent="0" marL="0">
              <a:buNone/>
            </a:pPr>
            <a:endParaRPr sz="2800" lang="zh-CN-#Hans">
              <a:solidFill>
                <a:srgbClr val="000000"/>
              </a:solidFill>
            </a:endParaRPr>
          </a:p>
          <a:p>
            <a:pPr algn="l"/>
            <a:r>
              <a:rPr altLang="en-US" b="1" sz="5400" lang="zh-CN_#Hans">
                <a:solidFill>
                  <a:srgbClr val="92D050"/>
                </a:solidFill>
              </a:rPr>
              <a:t>没</a:t>
            </a:r>
            <a:r>
              <a:rPr altLang="en-US" b="1" sz="5400" lang="zh-CN_#Hans">
                <a:solidFill>
                  <a:srgbClr val="92D050"/>
                </a:solidFill>
              </a:rPr>
              <a:t>有</a:t>
            </a:r>
            <a:r>
              <a:rPr altLang="en-US" b="1" sz="5400" lang="zh-CN_#Hans">
                <a:solidFill>
                  <a:srgbClr val="92D050"/>
                </a:solidFill>
              </a:rPr>
              <a:t>一个</a:t>
            </a:r>
            <a:r>
              <a:rPr altLang="en-US" b="1" sz="5400" lang="zh-CN_#Hans">
                <a:solidFill>
                  <a:srgbClr val="92D050"/>
                </a:solidFill>
              </a:rPr>
              <a:t>春天</a:t>
            </a:r>
            <a:r>
              <a:rPr altLang="en-US" b="1" sz="5400" lang="zh-CN_#Hans">
                <a:solidFill>
                  <a:srgbClr val="92D050"/>
                </a:solidFill>
              </a:rPr>
              <a:t>不会</a:t>
            </a:r>
            <a:r>
              <a:rPr altLang="en-US" b="1" sz="5400" lang="zh-CN_#Hans">
                <a:solidFill>
                  <a:srgbClr val="92D050"/>
                </a:solidFill>
              </a:rPr>
              <a:t>到来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endParaRPr sz="2800" lang="zh-CN-#Han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吴 胜杰</dc:creator>
  <cp:lastModifiedBy>吴 胜杰</cp:lastModifiedBy>
  <dcterms:created xsi:type="dcterms:W3CDTF">2020-03-04T01:28:10Z</dcterms:created>
  <dcterms:modified xsi:type="dcterms:W3CDTF">2020-03-30T05:10:11Z</dcterms:modified>
</cp:coreProperties>
</file>